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337" r:id="rId5"/>
    <p:sldId id="338" r:id="rId6"/>
    <p:sldId id="354" r:id="rId7"/>
    <p:sldId id="435" r:id="rId8"/>
    <p:sldId id="437" r:id="rId9"/>
    <p:sldId id="432" r:id="rId10"/>
    <p:sldId id="429" r:id="rId11"/>
    <p:sldId id="341" r:id="rId12"/>
    <p:sldId id="422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8" r:id="rId22"/>
    <p:sldId id="446" r:id="rId23"/>
    <p:sldId id="447" r:id="rId24"/>
    <p:sldId id="436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me Navarro" initials="JN" lastIdx="1" clrIdx="0">
    <p:extLst>
      <p:ext uri="{19B8F6BF-5375-455C-9EA6-DF929625EA0E}">
        <p15:presenceInfo xmlns:p15="http://schemas.microsoft.com/office/powerpoint/2012/main" userId="S::jaime.navarro@fierceinc.com::76b15bdc-12f7-4b8d-9db2-2cae201532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784029-CD46-4FCE-BBE6-308F890D44F8}" v="16" dt="2023-09-15T19:19:49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61" autoAdjust="0"/>
    <p:restoredTop sz="76081" autoAdjust="0"/>
  </p:normalViewPr>
  <p:slideViewPr>
    <p:cSldViewPr snapToGrid="0">
      <p:cViewPr varScale="1">
        <p:scale>
          <a:sx n="54" d="100"/>
          <a:sy n="54" d="100"/>
        </p:scale>
        <p:origin x="10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Steinlein" userId="e6464636-f477-43ef-b5f7-0ee3b129f98f" providerId="ADAL" clId="{EE784029-CD46-4FCE-BBE6-308F890D44F8}"/>
    <pc:docChg chg="undo custSel addSld modSld replTag delTag">
      <pc:chgData name="Ellen Steinlein" userId="e6464636-f477-43ef-b5f7-0ee3b129f98f" providerId="ADAL" clId="{EE784029-CD46-4FCE-BBE6-308F890D44F8}" dt="2023-09-15T21:16:12.649" v="283" actId="20577"/>
      <pc:docMkLst>
        <pc:docMk/>
      </pc:docMkLst>
      <pc:sldChg chg="replTag">
        <pc:chgData name="Ellen Steinlein" userId="e6464636-f477-43ef-b5f7-0ee3b129f98f" providerId="ADAL" clId="{EE784029-CD46-4FCE-BBE6-308F890D44F8}" dt="2023-09-15T17:56:58.741" v="1"/>
        <pc:sldMkLst>
          <pc:docMk/>
          <pc:sldMk cId="1985249295" sldId="338"/>
        </pc:sldMkLst>
      </pc:sldChg>
      <pc:sldChg chg="modSp mod replTag delTag">
        <pc:chgData name="Ellen Steinlein" userId="e6464636-f477-43ef-b5f7-0ee3b129f98f" providerId="ADAL" clId="{EE784029-CD46-4FCE-BBE6-308F890D44F8}" dt="2023-09-15T17:59:20.247" v="47"/>
        <pc:sldMkLst>
          <pc:docMk/>
          <pc:sldMk cId="3819300735" sldId="422"/>
        </pc:sldMkLst>
        <pc:spChg chg="mod">
          <ac:chgData name="Ellen Steinlein" userId="e6464636-f477-43ef-b5f7-0ee3b129f98f" providerId="ADAL" clId="{EE784029-CD46-4FCE-BBE6-308F890D44F8}" dt="2023-09-15T17:57:46.407" v="45" actId="20577"/>
          <ac:spMkLst>
            <pc:docMk/>
            <pc:sldMk cId="3819300735" sldId="422"/>
            <ac:spMk id="5" creationId="{0240626A-9C67-405B-B3D4-C932A7E0ECB8}"/>
          </ac:spMkLst>
        </pc:spChg>
      </pc:sldChg>
      <pc:sldChg chg="replTag">
        <pc:chgData name="Ellen Steinlein" userId="e6464636-f477-43ef-b5f7-0ee3b129f98f" providerId="ADAL" clId="{EE784029-CD46-4FCE-BBE6-308F890D44F8}" dt="2023-09-15T17:57:02.253" v="3"/>
        <pc:sldMkLst>
          <pc:docMk/>
          <pc:sldMk cId="3754433864" sldId="438"/>
        </pc:sldMkLst>
      </pc:sldChg>
      <pc:sldChg chg="replTag">
        <pc:chgData name="Ellen Steinlein" userId="e6464636-f477-43ef-b5f7-0ee3b129f98f" providerId="ADAL" clId="{EE784029-CD46-4FCE-BBE6-308F890D44F8}" dt="2023-09-15T17:59:29.476" v="48"/>
        <pc:sldMkLst>
          <pc:docMk/>
          <pc:sldMk cId="1820542161" sldId="445"/>
        </pc:sldMkLst>
      </pc:sldChg>
      <pc:sldChg chg="replTag delTag">
        <pc:chgData name="Ellen Steinlein" userId="e6464636-f477-43ef-b5f7-0ee3b129f98f" providerId="ADAL" clId="{EE784029-CD46-4FCE-BBE6-308F890D44F8}" dt="2023-09-15T19:20:09.202" v="252"/>
        <pc:sldMkLst>
          <pc:docMk/>
          <pc:sldMk cId="2161414753" sldId="446"/>
        </pc:sldMkLst>
      </pc:sldChg>
      <pc:sldChg chg="replTag delTag">
        <pc:chgData name="Ellen Steinlein" userId="e6464636-f477-43ef-b5f7-0ee3b129f98f" providerId="ADAL" clId="{EE784029-CD46-4FCE-BBE6-308F890D44F8}" dt="2023-09-15T19:58:11.958" v="259"/>
        <pc:sldMkLst>
          <pc:docMk/>
          <pc:sldMk cId="2898881611" sldId="447"/>
        </pc:sldMkLst>
      </pc:sldChg>
      <pc:sldChg chg="modSp add mod replTag delTag">
        <pc:chgData name="Ellen Steinlein" userId="e6464636-f477-43ef-b5f7-0ee3b129f98f" providerId="ADAL" clId="{EE784029-CD46-4FCE-BBE6-308F890D44F8}" dt="2023-09-15T21:16:12.649" v="283" actId="20577"/>
        <pc:sldMkLst>
          <pc:docMk/>
          <pc:sldMk cId="1165084052" sldId="448"/>
        </pc:sldMkLst>
        <pc:spChg chg="mod">
          <ac:chgData name="Ellen Steinlein" userId="e6464636-f477-43ef-b5f7-0ee3b129f98f" providerId="ADAL" clId="{EE784029-CD46-4FCE-BBE6-308F890D44F8}" dt="2023-09-15T17:59:56.696" v="96" actId="20577"/>
          <ac:spMkLst>
            <pc:docMk/>
            <pc:sldMk cId="1165084052" sldId="448"/>
            <ac:spMk id="2" creationId="{5A9FDCF8-9AD1-45B1-82D5-6D81A41C712E}"/>
          </ac:spMkLst>
        </pc:spChg>
        <pc:graphicFrameChg chg="mod modGraphic">
          <ac:chgData name="Ellen Steinlein" userId="e6464636-f477-43ef-b5f7-0ee3b129f98f" providerId="ADAL" clId="{EE784029-CD46-4FCE-BBE6-308F890D44F8}" dt="2023-09-15T21:16:12.649" v="283" actId="20577"/>
          <ac:graphicFrameMkLst>
            <pc:docMk/>
            <pc:sldMk cId="1165084052" sldId="448"/>
            <ac:graphicFrameMk id="4" creationId="{F22B34C9-E77F-4305-838A-59E525292BB1}"/>
          </ac:graphicFrameMkLst>
        </pc:graphicFrameChg>
      </pc:sldChg>
    </pc:docChg>
  </pc:docChgLst>
  <pc:docChgLst>
    <pc:chgData name="Ellen Steinlein" userId="e6464636-f477-43ef-b5f7-0ee3b129f98f" providerId="ADAL" clId="{3CA3E1D8-187C-4C19-A601-A19345FDCFAC}"/>
    <pc:docChg chg="undo custSel addSld delSld modSld sldOrd">
      <pc:chgData name="Ellen Steinlein" userId="e6464636-f477-43ef-b5f7-0ee3b129f98f" providerId="ADAL" clId="{3CA3E1D8-187C-4C19-A601-A19345FDCFAC}" dt="2021-10-08T19:32:59.799" v="3289" actId="2711"/>
      <pc:docMkLst>
        <pc:docMk/>
      </pc:docMkLst>
      <pc:sldChg chg="modSp mod">
        <pc:chgData name="Ellen Steinlein" userId="e6464636-f477-43ef-b5f7-0ee3b129f98f" providerId="ADAL" clId="{3CA3E1D8-187C-4C19-A601-A19345FDCFAC}" dt="2021-10-08T19:32:59.799" v="3289" actId="2711"/>
        <pc:sldMkLst>
          <pc:docMk/>
          <pc:sldMk cId="688022466" sldId="337"/>
        </pc:sldMkLst>
        <pc:spChg chg="mod">
          <ac:chgData name="Ellen Steinlein" userId="e6464636-f477-43ef-b5f7-0ee3b129f98f" providerId="ADAL" clId="{3CA3E1D8-187C-4C19-A601-A19345FDCFAC}" dt="2021-10-08T19:32:59.799" v="3289" actId="2711"/>
          <ac:spMkLst>
            <pc:docMk/>
            <pc:sldMk cId="688022466" sldId="337"/>
            <ac:spMk id="2" creationId="{9240B918-E2CC-40CD-8AF7-C308902B4A4C}"/>
          </ac:spMkLst>
        </pc:spChg>
        <pc:spChg chg="mod">
          <ac:chgData name="Ellen Steinlein" userId="e6464636-f477-43ef-b5f7-0ee3b129f98f" providerId="ADAL" clId="{3CA3E1D8-187C-4C19-A601-A19345FDCFAC}" dt="2021-10-08T18:43:55.648" v="311" actId="207"/>
          <ac:spMkLst>
            <pc:docMk/>
            <pc:sldMk cId="688022466" sldId="337"/>
            <ac:spMk id="3" creationId="{28F7DC13-7ED6-4530-91A7-05389B38F82B}"/>
          </ac:spMkLst>
        </pc:spChg>
      </pc:sldChg>
      <pc:sldChg chg="modSp mod">
        <pc:chgData name="Ellen Steinlein" userId="e6464636-f477-43ef-b5f7-0ee3b129f98f" providerId="ADAL" clId="{3CA3E1D8-187C-4C19-A601-A19345FDCFAC}" dt="2021-10-08T18:42:05.775" v="199" actId="20577"/>
        <pc:sldMkLst>
          <pc:docMk/>
          <pc:sldMk cId="1985249295" sldId="338"/>
        </pc:sldMkLst>
        <pc:spChg chg="mod">
          <ac:chgData name="Ellen Steinlein" userId="e6464636-f477-43ef-b5f7-0ee3b129f98f" providerId="ADAL" clId="{3CA3E1D8-187C-4C19-A601-A19345FDCFAC}" dt="2021-10-08T18:42:05.775" v="199" actId="20577"/>
          <ac:spMkLst>
            <pc:docMk/>
            <pc:sldMk cId="1985249295" sldId="338"/>
            <ac:spMk id="3" creationId="{BBC815D9-C5F2-4ED8-9348-4ED5BD8B1DBC}"/>
          </ac:spMkLst>
        </pc:spChg>
      </pc:sldChg>
      <pc:sldChg chg="del">
        <pc:chgData name="Ellen Steinlein" userId="e6464636-f477-43ef-b5f7-0ee3b129f98f" providerId="ADAL" clId="{3CA3E1D8-187C-4C19-A601-A19345FDCFAC}" dt="2021-10-08T18:59:04.618" v="2280" actId="47"/>
        <pc:sldMkLst>
          <pc:docMk/>
          <pc:sldMk cId="2353655672" sldId="339"/>
        </pc:sldMkLst>
      </pc:sldChg>
      <pc:sldChg chg="modSp mod ord">
        <pc:chgData name="Ellen Steinlein" userId="e6464636-f477-43ef-b5f7-0ee3b129f98f" providerId="ADAL" clId="{3CA3E1D8-187C-4C19-A601-A19345FDCFAC}" dt="2021-10-08T18:58:17.228" v="2252"/>
        <pc:sldMkLst>
          <pc:docMk/>
          <pc:sldMk cId="3557695729" sldId="341"/>
        </pc:sldMkLst>
        <pc:spChg chg="mod">
          <ac:chgData name="Ellen Steinlein" userId="e6464636-f477-43ef-b5f7-0ee3b129f98f" providerId="ADAL" clId="{3CA3E1D8-187C-4C19-A601-A19345FDCFAC}" dt="2021-10-08T18:42:55.425" v="287" actId="20577"/>
          <ac:spMkLst>
            <pc:docMk/>
            <pc:sldMk cId="3557695729" sldId="341"/>
            <ac:spMk id="2" creationId="{7BEEC7BE-2791-409F-BB44-B1FEC088A316}"/>
          </ac:spMkLst>
        </pc:spChg>
      </pc:sldChg>
      <pc:sldChg chg="del">
        <pc:chgData name="Ellen Steinlein" userId="e6464636-f477-43ef-b5f7-0ee3b129f98f" providerId="ADAL" clId="{3CA3E1D8-187C-4C19-A601-A19345FDCFAC}" dt="2021-10-08T18:43:25.739" v="291" actId="47"/>
        <pc:sldMkLst>
          <pc:docMk/>
          <pc:sldMk cId="1577564929" sldId="347"/>
        </pc:sldMkLst>
      </pc:sldChg>
      <pc:sldChg chg="modSp mod">
        <pc:chgData name="Ellen Steinlein" userId="e6464636-f477-43ef-b5f7-0ee3b129f98f" providerId="ADAL" clId="{3CA3E1D8-187C-4C19-A601-A19345FDCFAC}" dt="2021-10-08T18:42:19.279" v="239" actId="20577"/>
        <pc:sldMkLst>
          <pc:docMk/>
          <pc:sldMk cId="3497829358" sldId="354"/>
        </pc:sldMkLst>
        <pc:spChg chg="mod">
          <ac:chgData name="Ellen Steinlein" userId="e6464636-f477-43ef-b5f7-0ee3b129f98f" providerId="ADAL" clId="{3CA3E1D8-187C-4C19-A601-A19345FDCFAC}" dt="2021-10-08T18:42:19.279" v="239" actId="20577"/>
          <ac:spMkLst>
            <pc:docMk/>
            <pc:sldMk cId="3497829358" sldId="354"/>
            <ac:spMk id="2" creationId="{972FCEBF-074E-4098-8BFE-20D2937BAD24}"/>
          </ac:spMkLst>
        </pc:spChg>
      </pc:sldChg>
      <pc:sldChg chg="del">
        <pc:chgData name="Ellen Steinlein" userId="e6464636-f477-43ef-b5f7-0ee3b129f98f" providerId="ADAL" clId="{3CA3E1D8-187C-4C19-A601-A19345FDCFAC}" dt="2021-10-08T18:43:13.800" v="289" actId="47"/>
        <pc:sldMkLst>
          <pc:docMk/>
          <pc:sldMk cId="4091830647" sldId="391"/>
        </pc:sldMkLst>
      </pc:sldChg>
      <pc:sldChg chg="del">
        <pc:chgData name="Ellen Steinlein" userId="e6464636-f477-43ef-b5f7-0ee3b129f98f" providerId="ADAL" clId="{3CA3E1D8-187C-4C19-A601-A19345FDCFAC}" dt="2021-10-08T18:43:11.016" v="288" actId="47"/>
        <pc:sldMkLst>
          <pc:docMk/>
          <pc:sldMk cId="2259786275" sldId="403"/>
        </pc:sldMkLst>
      </pc:sldChg>
      <pc:sldChg chg="del">
        <pc:chgData name="Ellen Steinlein" userId="e6464636-f477-43ef-b5f7-0ee3b129f98f" providerId="ADAL" clId="{3CA3E1D8-187C-4C19-A601-A19345FDCFAC}" dt="2021-10-08T18:43:11.016" v="288" actId="47"/>
        <pc:sldMkLst>
          <pc:docMk/>
          <pc:sldMk cId="1629470595" sldId="404"/>
        </pc:sldMkLst>
      </pc:sldChg>
      <pc:sldChg chg="del">
        <pc:chgData name="Ellen Steinlein" userId="e6464636-f477-43ef-b5f7-0ee3b129f98f" providerId="ADAL" clId="{3CA3E1D8-187C-4C19-A601-A19345FDCFAC}" dt="2021-10-08T18:43:36.455" v="308" actId="47"/>
        <pc:sldMkLst>
          <pc:docMk/>
          <pc:sldMk cId="1080419039" sldId="412"/>
        </pc:sldMkLst>
      </pc:sldChg>
      <pc:sldChg chg="addSp delSp modSp mod ord">
        <pc:chgData name="Ellen Steinlein" userId="e6464636-f477-43ef-b5f7-0ee3b129f98f" providerId="ADAL" clId="{3CA3E1D8-187C-4C19-A601-A19345FDCFAC}" dt="2021-10-08T19:05:32.269" v="2844"/>
        <pc:sldMkLst>
          <pc:docMk/>
          <pc:sldMk cId="3819300735" sldId="422"/>
        </pc:sldMkLst>
        <pc:spChg chg="mod">
          <ac:chgData name="Ellen Steinlein" userId="e6464636-f477-43ef-b5f7-0ee3b129f98f" providerId="ADAL" clId="{3CA3E1D8-187C-4C19-A601-A19345FDCFAC}" dt="2021-10-08T18:58:52.163" v="2275" actId="404"/>
          <ac:spMkLst>
            <pc:docMk/>
            <pc:sldMk cId="3819300735" sldId="422"/>
            <ac:spMk id="2" creationId="{5A9FDCF8-9AD1-45B1-82D5-6D81A41C712E}"/>
          </ac:spMkLst>
        </pc:spChg>
        <pc:spChg chg="add mod">
          <ac:chgData name="Ellen Steinlein" userId="e6464636-f477-43ef-b5f7-0ee3b129f98f" providerId="ADAL" clId="{3CA3E1D8-187C-4C19-A601-A19345FDCFAC}" dt="2021-10-08T19:05:24.326" v="2843" actId="20577"/>
          <ac:spMkLst>
            <pc:docMk/>
            <pc:sldMk cId="3819300735" sldId="422"/>
            <ac:spMk id="5" creationId="{0240626A-9C67-405B-B3D4-C932A7E0ECB8}"/>
          </ac:spMkLst>
        </pc:spChg>
        <pc:spChg chg="add del mod">
          <ac:chgData name="Ellen Steinlein" userId="e6464636-f477-43ef-b5f7-0ee3b129f98f" providerId="ADAL" clId="{3CA3E1D8-187C-4C19-A601-A19345FDCFAC}" dt="2021-10-08T19:03:20.773" v="2443" actId="478"/>
          <ac:spMkLst>
            <pc:docMk/>
            <pc:sldMk cId="3819300735" sldId="422"/>
            <ac:spMk id="6" creationId="{4B5531B3-690F-43F4-B128-52AF7F8B0DDC}"/>
          </ac:spMkLst>
        </pc:spChg>
        <pc:spChg chg="add del mod">
          <ac:chgData name="Ellen Steinlein" userId="e6464636-f477-43ef-b5f7-0ee3b129f98f" providerId="ADAL" clId="{3CA3E1D8-187C-4C19-A601-A19345FDCFAC}" dt="2021-10-08T19:05:07.928" v="2833" actId="21"/>
          <ac:spMkLst>
            <pc:docMk/>
            <pc:sldMk cId="3819300735" sldId="422"/>
            <ac:spMk id="8" creationId="{90E1DCF8-CC41-4E2F-BD1F-9F0D9A8CF554}"/>
          </ac:spMkLst>
        </pc:spChg>
        <pc:spChg chg="add mod">
          <ac:chgData name="Ellen Steinlein" userId="e6464636-f477-43ef-b5f7-0ee3b129f98f" providerId="ADAL" clId="{3CA3E1D8-187C-4C19-A601-A19345FDCFAC}" dt="2021-10-08T19:05:32.269" v="2844"/>
          <ac:spMkLst>
            <pc:docMk/>
            <pc:sldMk cId="3819300735" sldId="422"/>
            <ac:spMk id="10" creationId="{D4D7074C-D433-48B9-87A1-ED358E6C8FB6}"/>
          </ac:spMkLst>
        </pc:spChg>
        <pc:picChg chg="del mod">
          <ac:chgData name="Ellen Steinlein" userId="e6464636-f477-43ef-b5f7-0ee3b129f98f" providerId="ADAL" clId="{3CA3E1D8-187C-4C19-A601-A19345FDCFAC}" dt="2021-10-08T18:58:59.217" v="2278" actId="478"/>
          <ac:picMkLst>
            <pc:docMk/>
            <pc:sldMk cId="3819300735" sldId="422"/>
            <ac:picMk id="9" creationId="{D24A6A71-8288-4048-8816-61299AE944E1}"/>
          </ac:picMkLst>
        </pc:picChg>
        <pc:picChg chg="del">
          <ac:chgData name="Ellen Steinlein" userId="e6464636-f477-43ef-b5f7-0ee3b129f98f" providerId="ADAL" clId="{3CA3E1D8-187C-4C19-A601-A19345FDCFAC}" dt="2021-10-08T18:58:59.950" v="2279" actId="478"/>
          <ac:picMkLst>
            <pc:docMk/>
            <pc:sldMk cId="3819300735" sldId="422"/>
            <ac:picMk id="11" creationId="{A1DA3A2F-DE19-4A9E-B636-EF883C3ACFE1}"/>
          </ac:picMkLst>
        </pc:picChg>
      </pc:sldChg>
      <pc:sldChg chg="del">
        <pc:chgData name="Ellen Steinlein" userId="e6464636-f477-43ef-b5f7-0ee3b129f98f" providerId="ADAL" clId="{3CA3E1D8-187C-4C19-A601-A19345FDCFAC}" dt="2021-10-08T18:58:08.236" v="2250" actId="47"/>
        <pc:sldMkLst>
          <pc:docMk/>
          <pc:sldMk cId="899547233" sldId="425"/>
        </pc:sldMkLst>
      </pc:sldChg>
      <pc:sldChg chg="modSp mod ord">
        <pc:chgData name="Ellen Steinlein" userId="e6464636-f477-43ef-b5f7-0ee3b129f98f" providerId="ADAL" clId="{3CA3E1D8-187C-4C19-A601-A19345FDCFAC}" dt="2021-10-08T19:21:41.904" v="3273" actId="114"/>
        <pc:sldMkLst>
          <pc:docMk/>
          <pc:sldMk cId="3963206690" sldId="429"/>
        </pc:sldMkLst>
        <pc:spChg chg="mod">
          <ac:chgData name="Ellen Steinlein" userId="e6464636-f477-43ef-b5f7-0ee3b129f98f" providerId="ADAL" clId="{3CA3E1D8-187C-4C19-A601-A19345FDCFAC}" dt="2021-10-08T18:53:06.603" v="1555" actId="404"/>
          <ac:spMkLst>
            <pc:docMk/>
            <pc:sldMk cId="3963206690" sldId="429"/>
            <ac:spMk id="2" creationId="{C3304B66-345E-470C-A90E-905FB6F2D44E}"/>
          </ac:spMkLst>
        </pc:spChg>
        <pc:spChg chg="mod">
          <ac:chgData name="Ellen Steinlein" userId="e6464636-f477-43ef-b5f7-0ee3b129f98f" providerId="ADAL" clId="{3CA3E1D8-187C-4C19-A601-A19345FDCFAC}" dt="2021-10-08T19:21:41.904" v="3273" actId="114"/>
          <ac:spMkLst>
            <pc:docMk/>
            <pc:sldMk cId="3963206690" sldId="429"/>
            <ac:spMk id="3" creationId="{EA5173CB-E271-4CD2-8E3E-3EBD70163D66}"/>
          </ac:spMkLst>
        </pc:spChg>
      </pc:sldChg>
      <pc:sldChg chg="modSp mod">
        <pc:chgData name="Ellen Steinlein" userId="e6464636-f477-43ef-b5f7-0ee3b129f98f" providerId="ADAL" clId="{3CA3E1D8-187C-4C19-A601-A19345FDCFAC}" dt="2021-10-08T18:42:39.745" v="266" actId="6549"/>
        <pc:sldMkLst>
          <pc:docMk/>
          <pc:sldMk cId="1818761742" sldId="432"/>
        </pc:sldMkLst>
        <pc:spChg chg="mod">
          <ac:chgData name="Ellen Steinlein" userId="e6464636-f477-43ef-b5f7-0ee3b129f98f" providerId="ADAL" clId="{3CA3E1D8-187C-4C19-A601-A19345FDCFAC}" dt="2021-10-08T18:42:39.745" v="266" actId="6549"/>
          <ac:spMkLst>
            <pc:docMk/>
            <pc:sldMk cId="1818761742" sldId="432"/>
            <ac:spMk id="2" creationId="{4D216859-AF75-490F-A3CB-03BF1888D684}"/>
          </ac:spMkLst>
        </pc:spChg>
      </pc:sldChg>
      <pc:sldChg chg="del">
        <pc:chgData name="Ellen Steinlein" userId="e6464636-f477-43ef-b5f7-0ee3b129f98f" providerId="ADAL" clId="{3CA3E1D8-187C-4C19-A601-A19345FDCFAC}" dt="2021-10-08T18:59:06.710" v="2281" actId="47"/>
        <pc:sldMkLst>
          <pc:docMk/>
          <pc:sldMk cId="432362325" sldId="433"/>
        </pc:sldMkLst>
      </pc:sldChg>
      <pc:sldChg chg="del">
        <pc:chgData name="Ellen Steinlein" userId="e6464636-f477-43ef-b5f7-0ee3b129f98f" providerId="ADAL" clId="{3CA3E1D8-187C-4C19-A601-A19345FDCFAC}" dt="2021-10-08T18:58:06.550" v="2249" actId="47"/>
        <pc:sldMkLst>
          <pc:docMk/>
          <pc:sldMk cId="519879498" sldId="434"/>
        </pc:sldMkLst>
      </pc:sldChg>
      <pc:sldChg chg="modSp mod">
        <pc:chgData name="Ellen Steinlein" userId="e6464636-f477-43ef-b5f7-0ee3b129f98f" providerId="ADAL" clId="{3CA3E1D8-187C-4C19-A601-A19345FDCFAC}" dt="2021-10-08T18:52:37.618" v="1515" actId="20577"/>
        <pc:sldMkLst>
          <pc:docMk/>
          <pc:sldMk cId="3275996827" sldId="435"/>
        </pc:sldMkLst>
        <pc:spChg chg="mod">
          <ac:chgData name="Ellen Steinlein" userId="e6464636-f477-43ef-b5f7-0ee3b129f98f" providerId="ADAL" clId="{3CA3E1D8-187C-4C19-A601-A19345FDCFAC}" dt="2021-10-08T18:50:00.760" v="996" actId="20577"/>
          <ac:spMkLst>
            <pc:docMk/>
            <pc:sldMk cId="3275996827" sldId="435"/>
            <ac:spMk id="2" creationId="{B74254CC-2D0A-495E-A153-CD3D67E3705D}"/>
          </ac:spMkLst>
        </pc:spChg>
        <pc:spChg chg="mod">
          <ac:chgData name="Ellen Steinlein" userId="e6464636-f477-43ef-b5f7-0ee3b129f98f" providerId="ADAL" clId="{3CA3E1D8-187C-4C19-A601-A19345FDCFAC}" dt="2021-10-08T18:52:37.618" v="1515" actId="20577"/>
          <ac:spMkLst>
            <pc:docMk/>
            <pc:sldMk cId="3275996827" sldId="435"/>
            <ac:spMk id="3" creationId="{AB311E47-EE66-462A-AB5A-47DAFA3A5727}"/>
          </ac:spMkLst>
        </pc:spChg>
      </pc:sldChg>
      <pc:sldChg chg="modSp add mod">
        <pc:chgData name="Ellen Steinlein" userId="e6464636-f477-43ef-b5f7-0ee3b129f98f" providerId="ADAL" clId="{3CA3E1D8-187C-4C19-A601-A19345FDCFAC}" dt="2021-10-08T18:43:32.479" v="307" actId="20577"/>
        <pc:sldMkLst>
          <pc:docMk/>
          <pc:sldMk cId="735780980" sldId="436"/>
        </pc:sldMkLst>
        <pc:spChg chg="mod">
          <ac:chgData name="Ellen Steinlein" userId="e6464636-f477-43ef-b5f7-0ee3b129f98f" providerId="ADAL" clId="{3CA3E1D8-187C-4C19-A601-A19345FDCFAC}" dt="2021-10-08T18:43:32.479" v="307" actId="20577"/>
          <ac:spMkLst>
            <pc:docMk/>
            <pc:sldMk cId="735780980" sldId="436"/>
            <ac:spMk id="2" creationId="{972FCEBF-074E-4098-8BFE-20D2937BAD24}"/>
          </ac:spMkLst>
        </pc:spChg>
      </pc:sldChg>
      <pc:sldChg chg="del">
        <pc:chgData name="Ellen Steinlein" userId="e6464636-f477-43ef-b5f7-0ee3b129f98f" providerId="ADAL" clId="{3CA3E1D8-187C-4C19-A601-A19345FDCFAC}" dt="2021-10-08T18:43:11.016" v="288" actId="47"/>
        <pc:sldMkLst>
          <pc:docMk/>
          <pc:sldMk cId="4171008475" sldId="436"/>
        </pc:sldMkLst>
      </pc:sldChg>
      <pc:sldChg chg="modSp add mod">
        <pc:chgData name="Ellen Steinlein" userId="e6464636-f477-43ef-b5f7-0ee3b129f98f" providerId="ADAL" clId="{3CA3E1D8-187C-4C19-A601-A19345FDCFAC}" dt="2021-10-08T19:22:30.190" v="3288" actId="114"/>
        <pc:sldMkLst>
          <pc:docMk/>
          <pc:sldMk cId="4179357886" sldId="437"/>
        </pc:sldMkLst>
        <pc:spChg chg="mod">
          <ac:chgData name="Ellen Steinlein" userId="e6464636-f477-43ef-b5f7-0ee3b129f98f" providerId="ADAL" clId="{3CA3E1D8-187C-4C19-A601-A19345FDCFAC}" dt="2021-10-08T19:22:30.190" v="3288" actId="114"/>
          <ac:spMkLst>
            <pc:docMk/>
            <pc:sldMk cId="4179357886" sldId="437"/>
            <ac:spMk id="3" creationId="{AB311E47-EE66-462A-AB5A-47DAFA3A5727}"/>
          </ac:spMkLst>
        </pc:spChg>
      </pc:sldChg>
      <pc:sldChg chg="addSp delSp modSp add mod">
        <pc:chgData name="Ellen Steinlein" userId="e6464636-f477-43ef-b5f7-0ee3b129f98f" providerId="ADAL" clId="{3CA3E1D8-187C-4C19-A601-A19345FDCFAC}" dt="2021-10-08T19:14:32.876" v="3045" actId="1076"/>
        <pc:sldMkLst>
          <pc:docMk/>
          <pc:sldMk cId="3754433864" sldId="438"/>
        </pc:sldMkLst>
        <pc:spChg chg="mod">
          <ac:chgData name="Ellen Steinlein" userId="e6464636-f477-43ef-b5f7-0ee3b129f98f" providerId="ADAL" clId="{3CA3E1D8-187C-4C19-A601-A19345FDCFAC}" dt="2021-10-08T19:08:13.790" v="2880" actId="20577"/>
          <ac:spMkLst>
            <pc:docMk/>
            <pc:sldMk cId="3754433864" sldId="438"/>
            <ac:spMk id="2" creationId="{5A9FDCF8-9AD1-45B1-82D5-6D81A41C712E}"/>
          </ac:spMkLst>
        </pc:spChg>
        <pc:spChg chg="del mod">
          <ac:chgData name="Ellen Steinlein" userId="e6464636-f477-43ef-b5f7-0ee3b129f98f" providerId="ADAL" clId="{3CA3E1D8-187C-4C19-A601-A19345FDCFAC}" dt="2021-10-08T19:08:02.090" v="2865" actId="478"/>
          <ac:spMkLst>
            <pc:docMk/>
            <pc:sldMk cId="3754433864" sldId="438"/>
            <ac:spMk id="5" creationId="{0240626A-9C67-405B-B3D4-C932A7E0ECB8}"/>
          </ac:spMkLst>
        </pc:spChg>
        <pc:spChg chg="add del mod">
          <ac:chgData name="Ellen Steinlein" userId="e6464636-f477-43ef-b5f7-0ee3b129f98f" providerId="ADAL" clId="{3CA3E1D8-187C-4C19-A601-A19345FDCFAC}" dt="2021-10-08T19:08:04.577" v="2866" actId="478"/>
          <ac:spMkLst>
            <pc:docMk/>
            <pc:sldMk cId="3754433864" sldId="438"/>
            <ac:spMk id="7" creationId="{CD9DA8E6-3C17-45A9-BA56-691346CC8BBE}"/>
          </ac:spMkLst>
        </pc:spChg>
        <pc:spChg chg="del">
          <ac:chgData name="Ellen Steinlein" userId="e6464636-f477-43ef-b5f7-0ee3b129f98f" providerId="ADAL" clId="{3CA3E1D8-187C-4C19-A601-A19345FDCFAC}" dt="2021-10-08T19:08:40.158" v="2888" actId="478"/>
          <ac:spMkLst>
            <pc:docMk/>
            <pc:sldMk cId="3754433864" sldId="438"/>
            <ac:spMk id="10" creationId="{D4D7074C-D433-48B9-87A1-ED358E6C8FB6}"/>
          </ac:spMkLst>
        </pc:spChg>
        <pc:graphicFrameChg chg="add del mod modGraphic">
          <ac:chgData name="Ellen Steinlein" userId="e6464636-f477-43ef-b5f7-0ee3b129f98f" providerId="ADAL" clId="{3CA3E1D8-187C-4C19-A601-A19345FDCFAC}" dt="2021-10-08T19:06:59.742" v="2853"/>
          <ac:graphicFrameMkLst>
            <pc:docMk/>
            <pc:sldMk cId="3754433864" sldId="438"/>
            <ac:graphicFrameMk id="3" creationId="{8D063626-C536-402F-9C2F-C5419603894A}"/>
          </ac:graphicFrameMkLst>
        </pc:graphicFrameChg>
        <pc:graphicFrameChg chg="add mod modGraphic">
          <ac:chgData name="Ellen Steinlein" userId="e6464636-f477-43ef-b5f7-0ee3b129f98f" providerId="ADAL" clId="{3CA3E1D8-187C-4C19-A601-A19345FDCFAC}" dt="2021-10-08T19:14:32.876" v="3045" actId="1076"/>
          <ac:graphicFrameMkLst>
            <pc:docMk/>
            <pc:sldMk cId="3754433864" sldId="438"/>
            <ac:graphicFrameMk id="4" creationId="{F22B34C9-E77F-4305-838A-59E525292BB1}"/>
          </ac:graphicFrameMkLst>
        </pc:graphicFrameChg>
      </pc:sldChg>
      <pc:sldChg chg="modSp add mod">
        <pc:chgData name="Ellen Steinlein" userId="e6464636-f477-43ef-b5f7-0ee3b129f98f" providerId="ADAL" clId="{3CA3E1D8-187C-4C19-A601-A19345FDCFAC}" dt="2021-10-08T19:16:28.690" v="3114"/>
        <pc:sldMkLst>
          <pc:docMk/>
          <pc:sldMk cId="1486071966" sldId="439"/>
        </pc:sldMkLst>
        <pc:spChg chg="mod">
          <ac:chgData name="Ellen Steinlein" userId="e6464636-f477-43ef-b5f7-0ee3b129f98f" providerId="ADAL" clId="{3CA3E1D8-187C-4C19-A601-A19345FDCFAC}" dt="2021-10-08T19:14:44.943" v="3069" actId="20577"/>
          <ac:spMkLst>
            <pc:docMk/>
            <pc:sldMk cId="1486071966" sldId="439"/>
            <ac:spMk id="2" creationId="{5A9FDCF8-9AD1-45B1-82D5-6D81A41C712E}"/>
          </ac:spMkLst>
        </pc:spChg>
        <pc:graphicFrameChg chg="mod modGraphic">
          <ac:chgData name="Ellen Steinlein" userId="e6464636-f477-43ef-b5f7-0ee3b129f98f" providerId="ADAL" clId="{3CA3E1D8-187C-4C19-A601-A19345FDCFAC}" dt="2021-10-08T19:16:28.690" v="3114"/>
          <ac:graphicFrameMkLst>
            <pc:docMk/>
            <pc:sldMk cId="1486071966" sldId="439"/>
            <ac:graphicFrameMk id="4" creationId="{F22B34C9-E77F-4305-838A-59E525292BB1}"/>
          </ac:graphicFrameMkLst>
        </pc:graphicFrameChg>
      </pc:sldChg>
      <pc:sldChg chg="modSp add mod">
        <pc:chgData name="Ellen Steinlein" userId="e6464636-f477-43ef-b5f7-0ee3b129f98f" providerId="ADAL" clId="{3CA3E1D8-187C-4C19-A601-A19345FDCFAC}" dt="2021-10-08T19:16:03.618" v="3112" actId="2164"/>
        <pc:sldMkLst>
          <pc:docMk/>
          <pc:sldMk cId="3191226694" sldId="440"/>
        </pc:sldMkLst>
        <pc:spChg chg="mod">
          <ac:chgData name="Ellen Steinlein" userId="e6464636-f477-43ef-b5f7-0ee3b129f98f" providerId="ADAL" clId="{3CA3E1D8-187C-4C19-A601-A19345FDCFAC}" dt="2021-10-08T19:15:00.145" v="3100" actId="20577"/>
          <ac:spMkLst>
            <pc:docMk/>
            <pc:sldMk cId="3191226694" sldId="440"/>
            <ac:spMk id="2" creationId="{5A9FDCF8-9AD1-45B1-82D5-6D81A41C712E}"/>
          </ac:spMkLst>
        </pc:spChg>
        <pc:graphicFrameChg chg="mod modGraphic">
          <ac:chgData name="Ellen Steinlein" userId="e6464636-f477-43ef-b5f7-0ee3b129f98f" providerId="ADAL" clId="{3CA3E1D8-187C-4C19-A601-A19345FDCFAC}" dt="2021-10-08T19:16:03.618" v="3112" actId="2164"/>
          <ac:graphicFrameMkLst>
            <pc:docMk/>
            <pc:sldMk cId="3191226694" sldId="440"/>
            <ac:graphicFrameMk id="4" creationId="{F22B34C9-E77F-4305-838A-59E525292BB1}"/>
          </ac:graphicFrameMkLst>
        </pc:graphicFrameChg>
      </pc:sldChg>
      <pc:sldChg chg="modSp add mod">
        <pc:chgData name="Ellen Steinlein" userId="e6464636-f477-43ef-b5f7-0ee3b129f98f" providerId="ADAL" clId="{3CA3E1D8-187C-4C19-A601-A19345FDCFAC}" dt="2021-10-08T19:17:31.456" v="3144"/>
        <pc:sldMkLst>
          <pc:docMk/>
          <pc:sldMk cId="1207598499" sldId="441"/>
        </pc:sldMkLst>
        <pc:spChg chg="mod">
          <ac:chgData name="Ellen Steinlein" userId="e6464636-f477-43ef-b5f7-0ee3b129f98f" providerId="ADAL" clId="{3CA3E1D8-187C-4C19-A601-A19345FDCFAC}" dt="2021-10-08T19:15:27.615" v="3106" actId="403"/>
          <ac:spMkLst>
            <pc:docMk/>
            <pc:sldMk cId="1207598499" sldId="441"/>
            <ac:spMk id="2" creationId="{5A9FDCF8-9AD1-45B1-82D5-6D81A41C712E}"/>
          </ac:spMkLst>
        </pc:spChg>
        <pc:graphicFrameChg chg="mod modGraphic">
          <ac:chgData name="Ellen Steinlein" userId="e6464636-f477-43ef-b5f7-0ee3b129f98f" providerId="ADAL" clId="{3CA3E1D8-187C-4C19-A601-A19345FDCFAC}" dt="2021-10-08T19:17:31.456" v="3144"/>
          <ac:graphicFrameMkLst>
            <pc:docMk/>
            <pc:sldMk cId="1207598499" sldId="441"/>
            <ac:graphicFrameMk id="4" creationId="{F22B34C9-E77F-4305-838A-59E525292BB1}"/>
          </ac:graphicFrameMkLst>
        </pc:graphicFrameChg>
      </pc:sldChg>
      <pc:sldChg chg="modSp add mod">
        <pc:chgData name="Ellen Steinlein" userId="e6464636-f477-43ef-b5f7-0ee3b129f98f" providerId="ADAL" clId="{3CA3E1D8-187C-4C19-A601-A19345FDCFAC}" dt="2021-10-08T19:17:59.615" v="3166"/>
        <pc:sldMkLst>
          <pc:docMk/>
          <pc:sldMk cId="1775809828" sldId="442"/>
        </pc:sldMkLst>
        <pc:spChg chg="mod">
          <ac:chgData name="Ellen Steinlein" userId="e6464636-f477-43ef-b5f7-0ee3b129f98f" providerId="ADAL" clId="{3CA3E1D8-187C-4C19-A601-A19345FDCFAC}" dt="2021-10-08T19:17:10.884" v="3141" actId="20577"/>
          <ac:spMkLst>
            <pc:docMk/>
            <pc:sldMk cId="1775809828" sldId="442"/>
            <ac:spMk id="2" creationId="{5A9FDCF8-9AD1-45B1-82D5-6D81A41C712E}"/>
          </ac:spMkLst>
        </pc:spChg>
        <pc:graphicFrameChg chg="mod modGraphic">
          <ac:chgData name="Ellen Steinlein" userId="e6464636-f477-43ef-b5f7-0ee3b129f98f" providerId="ADAL" clId="{3CA3E1D8-187C-4C19-A601-A19345FDCFAC}" dt="2021-10-08T19:17:59.615" v="3166"/>
          <ac:graphicFrameMkLst>
            <pc:docMk/>
            <pc:sldMk cId="1775809828" sldId="442"/>
            <ac:graphicFrameMk id="4" creationId="{F22B34C9-E77F-4305-838A-59E525292BB1}"/>
          </ac:graphicFrameMkLst>
        </pc:graphicFrameChg>
      </pc:sldChg>
      <pc:sldChg chg="modSp add mod">
        <pc:chgData name="Ellen Steinlein" userId="e6464636-f477-43ef-b5f7-0ee3b129f98f" providerId="ADAL" clId="{3CA3E1D8-187C-4C19-A601-A19345FDCFAC}" dt="2021-10-08T19:18:57.271" v="3200"/>
        <pc:sldMkLst>
          <pc:docMk/>
          <pc:sldMk cId="4253551456" sldId="443"/>
        </pc:sldMkLst>
        <pc:spChg chg="mod">
          <ac:chgData name="Ellen Steinlein" userId="e6464636-f477-43ef-b5f7-0ee3b129f98f" providerId="ADAL" clId="{3CA3E1D8-187C-4C19-A601-A19345FDCFAC}" dt="2021-10-08T19:17:44.061" v="3164" actId="20577"/>
          <ac:spMkLst>
            <pc:docMk/>
            <pc:sldMk cId="4253551456" sldId="443"/>
            <ac:spMk id="2" creationId="{5A9FDCF8-9AD1-45B1-82D5-6D81A41C712E}"/>
          </ac:spMkLst>
        </pc:spChg>
        <pc:graphicFrameChg chg="mod modGraphic">
          <ac:chgData name="Ellen Steinlein" userId="e6464636-f477-43ef-b5f7-0ee3b129f98f" providerId="ADAL" clId="{3CA3E1D8-187C-4C19-A601-A19345FDCFAC}" dt="2021-10-08T19:18:57.271" v="3200"/>
          <ac:graphicFrameMkLst>
            <pc:docMk/>
            <pc:sldMk cId="4253551456" sldId="443"/>
            <ac:graphicFrameMk id="4" creationId="{F22B34C9-E77F-4305-838A-59E525292BB1}"/>
          </ac:graphicFrameMkLst>
        </pc:graphicFrameChg>
      </pc:sldChg>
      <pc:sldChg chg="addSp delSp modSp add mod">
        <pc:chgData name="Ellen Steinlein" userId="e6464636-f477-43ef-b5f7-0ee3b129f98f" providerId="ADAL" clId="{3CA3E1D8-187C-4C19-A601-A19345FDCFAC}" dt="2021-10-08T19:20:43.352" v="3268"/>
        <pc:sldMkLst>
          <pc:docMk/>
          <pc:sldMk cId="491325533" sldId="444"/>
        </pc:sldMkLst>
        <pc:spChg chg="mod">
          <ac:chgData name="Ellen Steinlein" userId="e6464636-f477-43ef-b5f7-0ee3b129f98f" providerId="ADAL" clId="{3CA3E1D8-187C-4C19-A601-A19345FDCFAC}" dt="2021-10-08T19:18:36.645" v="3196" actId="20577"/>
          <ac:spMkLst>
            <pc:docMk/>
            <pc:sldMk cId="491325533" sldId="444"/>
            <ac:spMk id="2" creationId="{5A9FDCF8-9AD1-45B1-82D5-6D81A41C712E}"/>
          </ac:spMkLst>
        </pc:spChg>
        <pc:spChg chg="add del">
          <ac:chgData name="Ellen Steinlein" userId="e6464636-f477-43ef-b5f7-0ee3b129f98f" providerId="ADAL" clId="{3CA3E1D8-187C-4C19-A601-A19345FDCFAC}" dt="2021-10-08T19:20:06.398" v="3220" actId="22"/>
          <ac:spMkLst>
            <pc:docMk/>
            <pc:sldMk cId="491325533" sldId="444"/>
            <ac:spMk id="5" creationId="{7A89F817-4F34-4569-A409-28479A5CCDBB}"/>
          </ac:spMkLst>
        </pc:spChg>
        <pc:graphicFrameChg chg="mod modGraphic">
          <ac:chgData name="Ellen Steinlein" userId="e6464636-f477-43ef-b5f7-0ee3b129f98f" providerId="ADAL" clId="{3CA3E1D8-187C-4C19-A601-A19345FDCFAC}" dt="2021-10-08T19:20:43.352" v="3268"/>
          <ac:graphicFrameMkLst>
            <pc:docMk/>
            <pc:sldMk cId="491325533" sldId="444"/>
            <ac:graphicFrameMk id="4" creationId="{F22B34C9-E77F-4305-838A-59E525292BB1}"/>
          </ac:graphicFrameMkLst>
        </pc:graphicFrameChg>
      </pc:sldChg>
      <pc:sldChg chg="modSp add mod">
        <pc:chgData name="Ellen Steinlein" userId="e6464636-f477-43ef-b5f7-0ee3b129f98f" providerId="ADAL" clId="{3CA3E1D8-187C-4C19-A601-A19345FDCFAC}" dt="2021-10-08T19:20:50.937" v="3269" actId="108"/>
        <pc:sldMkLst>
          <pc:docMk/>
          <pc:sldMk cId="1820542161" sldId="445"/>
        </pc:sldMkLst>
        <pc:spChg chg="mod">
          <ac:chgData name="Ellen Steinlein" userId="e6464636-f477-43ef-b5f7-0ee3b129f98f" providerId="ADAL" clId="{3CA3E1D8-187C-4C19-A601-A19345FDCFAC}" dt="2021-10-08T19:20:20.496" v="3266" actId="20577"/>
          <ac:spMkLst>
            <pc:docMk/>
            <pc:sldMk cId="1820542161" sldId="445"/>
            <ac:spMk id="2" creationId="{5A9FDCF8-9AD1-45B1-82D5-6D81A41C712E}"/>
          </ac:spMkLst>
        </pc:spChg>
        <pc:graphicFrameChg chg="mod modGraphic">
          <ac:chgData name="Ellen Steinlein" userId="e6464636-f477-43ef-b5f7-0ee3b129f98f" providerId="ADAL" clId="{3CA3E1D8-187C-4C19-A601-A19345FDCFAC}" dt="2021-10-08T19:20:50.937" v="3269" actId="108"/>
          <ac:graphicFrameMkLst>
            <pc:docMk/>
            <pc:sldMk cId="1820542161" sldId="445"/>
            <ac:graphicFrameMk id="4" creationId="{F22B34C9-E77F-4305-838A-59E525292BB1}"/>
          </ac:graphicFrameMkLst>
        </pc:graphicFrameChg>
      </pc:sldChg>
    </pc:docChg>
  </pc:docChgLst>
  <pc:docChgLst>
    <pc:chgData name="Ellen Steinlein" userId="e6464636-f477-43ef-b5f7-0ee3b129f98f" providerId="ADAL" clId="{A92073B9-E2C8-406E-AB02-B841729506EF}"/>
    <pc:docChg chg="undo custSel addSld modSld sldOrd">
      <pc:chgData name="Ellen Steinlein" userId="e6464636-f477-43ef-b5f7-0ee3b129f98f" providerId="ADAL" clId="{A92073B9-E2C8-406E-AB02-B841729506EF}" dt="2023-04-25T14:04:06.677" v="648" actId="20577"/>
      <pc:docMkLst>
        <pc:docMk/>
      </pc:docMkLst>
      <pc:sldChg chg="modSp mod">
        <pc:chgData name="Ellen Steinlein" userId="e6464636-f477-43ef-b5f7-0ee3b129f98f" providerId="ADAL" clId="{A92073B9-E2C8-406E-AB02-B841729506EF}" dt="2023-04-25T13:51:32.537" v="604" actId="20577"/>
        <pc:sldMkLst>
          <pc:docMk/>
          <pc:sldMk cId="1985249295" sldId="338"/>
        </pc:sldMkLst>
        <pc:spChg chg="mod">
          <ac:chgData name="Ellen Steinlein" userId="e6464636-f477-43ef-b5f7-0ee3b129f98f" providerId="ADAL" clId="{A92073B9-E2C8-406E-AB02-B841729506EF}" dt="2023-04-25T13:51:32.537" v="604" actId="20577"/>
          <ac:spMkLst>
            <pc:docMk/>
            <pc:sldMk cId="1985249295" sldId="338"/>
            <ac:spMk id="3" creationId="{BBC815D9-C5F2-4ED8-9348-4ED5BD8B1DBC}"/>
          </ac:spMkLst>
        </pc:spChg>
      </pc:sldChg>
      <pc:sldChg chg="ord">
        <pc:chgData name="Ellen Steinlein" userId="e6464636-f477-43ef-b5f7-0ee3b129f98f" providerId="ADAL" clId="{A92073B9-E2C8-406E-AB02-B841729506EF}" dt="2023-04-25T13:43:59.419" v="83"/>
        <pc:sldMkLst>
          <pc:docMk/>
          <pc:sldMk cId="1818761742" sldId="432"/>
        </pc:sldMkLst>
      </pc:sldChg>
      <pc:sldChg chg="modSp mod">
        <pc:chgData name="Ellen Steinlein" userId="e6464636-f477-43ef-b5f7-0ee3b129f98f" providerId="ADAL" clId="{A92073B9-E2C8-406E-AB02-B841729506EF}" dt="2023-04-25T13:43:55.782" v="81" actId="114"/>
        <pc:sldMkLst>
          <pc:docMk/>
          <pc:sldMk cId="3275996827" sldId="435"/>
        </pc:sldMkLst>
        <pc:spChg chg="mod">
          <ac:chgData name="Ellen Steinlein" userId="e6464636-f477-43ef-b5f7-0ee3b129f98f" providerId="ADAL" clId="{A92073B9-E2C8-406E-AB02-B841729506EF}" dt="2023-04-25T13:43:55.782" v="81" actId="114"/>
          <ac:spMkLst>
            <pc:docMk/>
            <pc:sldMk cId="3275996827" sldId="435"/>
            <ac:spMk id="3" creationId="{AB311E47-EE66-462A-AB5A-47DAFA3A5727}"/>
          </ac:spMkLst>
        </pc:spChg>
      </pc:sldChg>
      <pc:sldChg chg="modNotesTx">
        <pc:chgData name="Ellen Steinlein" userId="e6464636-f477-43ef-b5f7-0ee3b129f98f" providerId="ADAL" clId="{A92073B9-E2C8-406E-AB02-B841729506EF}" dt="2023-04-25T14:03:51.102" v="641" actId="20577"/>
        <pc:sldMkLst>
          <pc:docMk/>
          <pc:sldMk cId="3754433864" sldId="438"/>
        </pc:sldMkLst>
      </pc:sldChg>
      <pc:sldChg chg="modNotesTx">
        <pc:chgData name="Ellen Steinlein" userId="e6464636-f477-43ef-b5f7-0ee3b129f98f" providerId="ADAL" clId="{A92073B9-E2C8-406E-AB02-B841729506EF}" dt="2023-04-25T14:03:55.198" v="642" actId="20577"/>
        <pc:sldMkLst>
          <pc:docMk/>
          <pc:sldMk cId="1486071966" sldId="439"/>
        </pc:sldMkLst>
      </pc:sldChg>
      <pc:sldChg chg="modNotesTx">
        <pc:chgData name="Ellen Steinlein" userId="e6464636-f477-43ef-b5f7-0ee3b129f98f" providerId="ADAL" clId="{A92073B9-E2C8-406E-AB02-B841729506EF}" dt="2023-04-25T14:03:56.757" v="643" actId="20577"/>
        <pc:sldMkLst>
          <pc:docMk/>
          <pc:sldMk cId="3191226694" sldId="440"/>
        </pc:sldMkLst>
      </pc:sldChg>
      <pc:sldChg chg="modNotesTx">
        <pc:chgData name="Ellen Steinlein" userId="e6464636-f477-43ef-b5f7-0ee3b129f98f" providerId="ADAL" clId="{A92073B9-E2C8-406E-AB02-B841729506EF}" dt="2023-04-25T14:03:58.500" v="644" actId="20577"/>
        <pc:sldMkLst>
          <pc:docMk/>
          <pc:sldMk cId="1207598499" sldId="441"/>
        </pc:sldMkLst>
      </pc:sldChg>
      <pc:sldChg chg="modNotesTx">
        <pc:chgData name="Ellen Steinlein" userId="e6464636-f477-43ef-b5f7-0ee3b129f98f" providerId="ADAL" clId="{A92073B9-E2C8-406E-AB02-B841729506EF}" dt="2023-04-25T14:04:01.460" v="645" actId="20577"/>
        <pc:sldMkLst>
          <pc:docMk/>
          <pc:sldMk cId="1775809828" sldId="442"/>
        </pc:sldMkLst>
      </pc:sldChg>
      <pc:sldChg chg="modNotesTx">
        <pc:chgData name="Ellen Steinlein" userId="e6464636-f477-43ef-b5f7-0ee3b129f98f" providerId="ADAL" clId="{A92073B9-E2C8-406E-AB02-B841729506EF}" dt="2023-04-25T14:04:02.808" v="646" actId="20577"/>
        <pc:sldMkLst>
          <pc:docMk/>
          <pc:sldMk cId="4253551456" sldId="443"/>
        </pc:sldMkLst>
      </pc:sldChg>
      <pc:sldChg chg="modNotesTx">
        <pc:chgData name="Ellen Steinlein" userId="e6464636-f477-43ef-b5f7-0ee3b129f98f" providerId="ADAL" clId="{A92073B9-E2C8-406E-AB02-B841729506EF}" dt="2023-04-25T14:04:04.278" v="647" actId="20577"/>
        <pc:sldMkLst>
          <pc:docMk/>
          <pc:sldMk cId="491325533" sldId="444"/>
        </pc:sldMkLst>
      </pc:sldChg>
      <pc:sldChg chg="modNotesTx">
        <pc:chgData name="Ellen Steinlein" userId="e6464636-f477-43ef-b5f7-0ee3b129f98f" providerId="ADAL" clId="{A92073B9-E2C8-406E-AB02-B841729506EF}" dt="2023-04-25T14:04:06.677" v="648" actId="20577"/>
        <pc:sldMkLst>
          <pc:docMk/>
          <pc:sldMk cId="1820542161" sldId="445"/>
        </pc:sldMkLst>
      </pc:sldChg>
      <pc:sldChg chg="modSp add mod">
        <pc:chgData name="Ellen Steinlein" userId="e6464636-f477-43ef-b5f7-0ee3b129f98f" providerId="ADAL" clId="{A92073B9-E2C8-406E-AB02-B841729506EF}" dt="2023-04-25T13:44:34.130" v="97" actId="20577"/>
        <pc:sldMkLst>
          <pc:docMk/>
          <pc:sldMk cId="2161414753" sldId="446"/>
        </pc:sldMkLst>
        <pc:spChg chg="mod">
          <ac:chgData name="Ellen Steinlein" userId="e6464636-f477-43ef-b5f7-0ee3b129f98f" providerId="ADAL" clId="{A92073B9-E2C8-406E-AB02-B841729506EF}" dt="2023-04-25T13:44:34.130" v="97" actId="20577"/>
          <ac:spMkLst>
            <pc:docMk/>
            <pc:sldMk cId="2161414753" sldId="446"/>
            <ac:spMk id="2" creationId="{7BEEC7BE-2791-409F-BB44-B1FEC088A316}"/>
          </ac:spMkLst>
        </pc:spChg>
      </pc:sldChg>
      <pc:sldChg chg="addSp delSp modSp add mod modNotesTx">
        <pc:chgData name="Ellen Steinlein" userId="e6464636-f477-43ef-b5f7-0ee3b129f98f" providerId="ADAL" clId="{A92073B9-E2C8-406E-AB02-B841729506EF}" dt="2023-04-25T14:03:42.720" v="640" actId="6549"/>
        <pc:sldMkLst>
          <pc:docMk/>
          <pc:sldMk cId="2898881611" sldId="447"/>
        </pc:sldMkLst>
        <pc:spChg chg="mod">
          <ac:chgData name="Ellen Steinlein" userId="e6464636-f477-43ef-b5f7-0ee3b129f98f" providerId="ADAL" clId="{A92073B9-E2C8-406E-AB02-B841729506EF}" dt="2023-04-25T13:48:30.006" v="433" actId="404"/>
          <ac:spMkLst>
            <pc:docMk/>
            <pc:sldMk cId="2898881611" sldId="447"/>
            <ac:spMk id="2" creationId="{5A9FDCF8-9AD1-45B1-82D5-6D81A41C712E}"/>
          </ac:spMkLst>
        </pc:spChg>
        <pc:spChg chg="add del mod">
          <ac:chgData name="Ellen Steinlein" userId="e6464636-f477-43ef-b5f7-0ee3b129f98f" providerId="ADAL" clId="{A92073B9-E2C8-406E-AB02-B841729506EF}" dt="2023-04-25T13:45:30.998" v="208" actId="478"/>
          <ac:spMkLst>
            <pc:docMk/>
            <pc:sldMk cId="2898881611" sldId="447"/>
            <ac:spMk id="4" creationId="{17805573-F84D-2BF7-6AE5-B48451FCD4C3}"/>
          </ac:spMkLst>
        </pc:spChg>
        <pc:spChg chg="del mod">
          <ac:chgData name="Ellen Steinlein" userId="e6464636-f477-43ef-b5f7-0ee3b129f98f" providerId="ADAL" clId="{A92073B9-E2C8-406E-AB02-B841729506EF}" dt="2023-04-25T13:45:28.288" v="207" actId="478"/>
          <ac:spMkLst>
            <pc:docMk/>
            <pc:sldMk cId="2898881611" sldId="447"/>
            <ac:spMk id="5" creationId="{0240626A-9C67-405B-B3D4-C932A7E0ECB8}"/>
          </ac:spMkLst>
        </pc:spChg>
        <pc:spChg chg="del">
          <ac:chgData name="Ellen Steinlein" userId="e6464636-f477-43ef-b5f7-0ee3b129f98f" providerId="ADAL" clId="{A92073B9-E2C8-406E-AB02-B841729506EF}" dt="2023-04-25T13:45:16.049" v="200" actId="478"/>
          <ac:spMkLst>
            <pc:docMk/>
            <pc:sldMk cId="2898881611" sldId="447"/>
            <ac:spMk id="10" creationId="{D4D7074C-D433-48B9-87A1-ED358E6C8FB6}"/>
          </ac:spMkLst>
        </pc:spChg>
        <pc:graphicFrameChg chg="add mod modGraphic">
          <ac:chgData name="Ellen Steinlein" userId="e6464636-f477-43ef-b5f7-0ee3b129f98f" providerId="ADAL" clId="{A92073B9-E2C8-406E-AB02-B841729506EF}" dt="2023-04-25T13:54:17.051" v="639" actId="20577"/>
          <ac:graphicFrameMkLst>
            <pc:docMk/>
            <pc:sldMk cId="2898881611" sldId="447"/>
            <ac:graphicFrameMk id="6" creationId="{F88665AE-6785-E6A3-9C39-A00A5E88B8B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85FAC-54E7-4AA8-AC4B-3CF0AA48784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EE938-3E8F-4D43-AB5C-2E3022C5A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Austin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EE938-3E8F-4D43-AB5C-2E3022C5A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EE938-3E8F-4D43-AB5C-2E3022C5A3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08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EE938-3E8F-4D43-AB5C-2E3022C5A3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53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EE938-3E8F-4D43-AB5C-2E3022C5A3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9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EE938-3E8F-4D43-AB5C-2E3022C5A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9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EE938-3E8F-4D43-AB5C-2E3022C5A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7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EE938-3E8F-4D43-AB5C-2E3022C5A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8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EE938-3E8F-4D43-AB5C-2E3022C5A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2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EE938-3E8F-4D43-AB5C-2E3022C5A3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9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EE938-3E8F-4D43-AB5C-2E3022C5A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66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EE938-3E8F-4D43-AB5C-2E3022C5A3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46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EE938-3E8F-4D43-AB5C-2E3022C5A3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8DD3-1E7B-8B4D-9249-2944BF99B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SerifaMed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E24F6-BB52-5040-AE09-D81014A026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531165"/>
            <a:ext cx="10515600" cy="3645798"/>
          </a:xfrm>
        </p:spPr>
        <p:txBody>
          <a:bodyPr/>
          <a:lstStyle>
            <a:lvl1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1pPr>
            <a:lvl2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2pPr>
            <a:lvl3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3pPr>
            <a:lvl4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4pPr>
            <a:lvl5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9A3C0-A60D-A847-A6DD-644372E9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fld id="{7445FB16-1BBE-0945-AC1C-8259AAEBAFD7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F872B-F414-0540-AFC5-6EC906B6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BE0D-20D5-EF4B-A1D0-AC6E7203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oxima Nova Rg" panose="02000506030000020004" pitchFamily="50" charset="0"/>
              </a:defRPr>
            </a:lvl1pPr>
          </a:lstStyle>
          <a:p>
            <a:fld id="{3D5C08EC-F60A-D74B-A9E3-9AE331B9A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1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B5AE-1C70-3046-89F7-AF5B03E8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78E1E"/>
                </a:solidFill>
                <a:latin typeface="SerifaMed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C5C9E-C3B7-FB4B-BBC8-FC417AF6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FB16-1BBE-0945-AC1C-8259AAEBAFD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FBAA7-0D33-B841-BBF8-D54E600B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10363-93C4-BC49-B922-440E2A02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8EC-F60A-D74B-A9E3-9AE331B9A89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3C0C4C-9292-DA44-907C-CE9AC1319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531165"/>
            <a:ext cx="10515600" cy="3645798"/>
          </a:xfrm>
        </p:spPr>
        <p:txBody>
          <a:bodyPr/>
          <a:lstStyle>
            <a:lvl1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1pPr>
            <a:lvl2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2pPr>
            <a:lvl3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3pPr>
            <a:lvl4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4pPr>
            <a:lvl5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10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B5AE-1C70-3046-89F7-AF5B03E8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78E1E"/>
                </a:solidFill>
                <a:latin typeface="SerifaMed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C5C9E-C3B7-FB4B-BBC8-FC417AF6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FB16-1BBE-0945-AC1C-8259AAEBAFD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FBAA7-0D33-B841-BBF8-D54E600B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10363-93C4-BC49-B922-440E2A02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8EC-F60A-D74B-A9E3-9AE331B9A89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3C0C4C-9292-DA44-907C-CE9AC1319F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531165"/>
            <a:ext cx="10515600" cy="3645798"/>
          </a:xfrm>
        </p:spPr>
        <p:txBody>
          <a:bodyPr/>
          <a:lstStyle>
            <a:lvl1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1pPr>
            <a:lvl2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2pPr>
            <a:lvl3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3pPr>
            <a:lvl4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4pPr>
            <a:lvl5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62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8DD3-1E7B-8B4D-9249-2944BF99B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1533379"/>
            <a:ext cx="8153400" cy="625139"/>
          </a:xfrm>
        </p:spPr>
        <p:txBody>
          <a:bodyPr/>
          <a:lstStyle>
            <a:lvl1pPr>
              <a:defRPr b="0" i="0">
                <a:solidFill>
                  <a:srgbClr val="F78E1E"/>
                </a:solidFill>
                <a:latin typeface="SerifaMed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E24F6-BB52-5040-AE09-D81014A026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0400" y="2771335"/>
            <a:ext cx="8153400" cy="3405628"/>
          </a:xfrm>
        </p:spPr>
        <p:txBody>
          <a:bodyPr/>
          <a:lstStyle>
            <a:lvl1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1pPr>
            <a:lvl2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2pPr>
            <a:lvl3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3pPr>
            <a:lvl4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4pPr>
            <a:lvl5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9A3C0-A60D-A847-A6DD-644372E9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FB16-1BBE-0945-AC1C-8259AAEBAFD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F872B-F414-0540-AFC5-6EC906B6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BE0D-20D5-EF4B-A1D0-AC6E7203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8EC-F60A-D74B-A9E3-9AE331B9A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5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8DD3-1E7B-8B4D-9249-2944BF99B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3680" y="1533379"/>
            <a:ext cx="4770120" cy="625139"/>
          </a:xfrm>
        </p:spPr>
        <p:txBody>
          <a:bodyPr/>
          <a:lstStyle>
            <a:lvl1pPr>
              <a:defRPr b="0" i="0">
                <a:solidFill>
                  <a:srgbClr val="F78E1E"/>
                </a:solidFill>
                <a:latin typeface="SerifaMed" panose="00000600000000000000" pitchFamily="50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E24F6-BB52-5040-AE09-D81014A026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83680" y="2531165"/>
            <a:ext cx="4770120" cy="3645798"/>
          </a:xfrm>
        </p:spPr>
        <p:txBody>
          <a:bodyPr/>
          <a:lstStyle>
            <a:lvl1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1pPr>
            <a:lvl2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2pPr>
            <a:lvl3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3pPr>
            <a:lvl4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4pPr>
            <a:lvl5pPr>
              <a:defRPr b="0" i="0">
                <a:solidFill>
                  <a:srgbClr val="727174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9A3C0-A60D-A847-A6DD-644372E9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FB16-1BBE-0945-AC1C-8259AAEBAFD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F872B-F414-0540-AFC5-6EC906B6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BE0D-20D5-EF4B-A1D0-AC6E7203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8EC-F60A-D74B-A9E3-9AE331B9A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3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764B-0941-6F42-9601-F790ACA2C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94802"/>
            <a:ext cx="12192000" cy="3678237"/>
          </a:xfrm>
        </p:spPr>
        <p:txBody>
          <a:bodyPr anchor="ctr"/>
          <a:lstStyle>
            <a:lvl1pPr algn="ctr">
              <a:defRPr sz="6000" b="0" i="0">
                <a:solidFill>
                  <a:schemeClr val="bg1"/>
                </a:solidFill>
                <a:latin typeface="SerifaMed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0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764B-0941-6F42-9601-F790ACA2C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SerifaMed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3AADB-3276-A242-92C0-AEA98B3A7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CAD4-57AF-C64A-8544-BF4DD088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FB16-1BBE-0945-AC1C-8259AAEBAFD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8B7FF-C237-D84A-B49A-99C5E85BF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F9D02-7FD5-B247-B178-C5480ADC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8EC-F60A-D74B-A9E3-9AE331B9A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2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AB93F-0A28-5D46-AE09-8C143CDC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919AE-8139-5141-93D5-57623F8B9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5C348-6728-6540-BBB1-4D6218190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fld id="{7445FB16-1BBE-0945-AC1C-8259AAEBAFD7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B0153-F919-BC42-9989-445DB17E0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14CB9-39CB-D340-BA5D-9175AB64A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fld id="{3D5C08EC-F60A-D74B-A9E3-9AE331B9A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7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rifaMed" panose="000006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B918-E2CC-40CD-8AF7-C308902B4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Proxima Nova Rg" panose="02000506030000020004"/>
              </a:rPr>
              <a:t>Fierce Impact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7DC13-7ED6-4530-91A7-05389B38F8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look at the impact of Fierce Conversations training series on Individual and Organizational Outcomes at &lt;</a:t>
            </a:r>
            <a:r>
              <a:rPr lang="en-US" dirty="0">
                <a:solidFill>
                  <a:schemeClr val="accent2"/>
                </a:solidFill>
              </a:rPr>
              <a:t>company name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8802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DCF8-9AD1-45B1-82D5-6D81A41C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22B34C9-E77F-4305-838A-59E525292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00217"/>
              </p:ext>
            </p:extLst>
          </p:nvPr>
        </p:nvGraphicFramePr>
        <p:xfrm>
          <a:off x="295701" y="1690688"/>
          <a:ext cx="11600598" cy="371563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793708">
                  <a:extLst>
                    <a:ext uri="{9D8B030D-6E8A-4147-A177-3AD203B41FA5}">
                      <a16:colId xmlns:a16="http://schemas.microsoft.com/office/drawing/2014/main" val="3792502061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val="3424187836"/>
                    </a:ext>
                  </a:extLst>
                </a:gridCol>
                <a:gridCol w="1305636">
                  <a:extLst>
                    <a:ext uri="{9D8B030D-6E8A-4147-A177-3AD203B41FA5}">
                      <a16:colId xmlns:a16="http://schemas.microsoft.com/office/drawing/2014/main" val="360814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Enter your average benchmarking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 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Post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34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My conversations with others, no matter how difficult, I seek to enrich relationships.</a:t>
                      </a:r>
                      <a:endParaRPr lang="en-US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roxima Nova Rg" panose="0200050603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 am mindful of how I leave others feeling after a conversation.</a:t>
                      </a:r>
                      <a:endParaRPr lang="en-US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roxima Nova Rg" panose="0200050603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20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My colleagues and I readily share information that is critical to success.</a:t>
                      </a:r>
                      <a:endParaRPr lang="en-US" sz="2000" b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roxima Nova Rg" panose="0200050603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0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There are certain topics that my team avoids discussing. </a:t>
                      </a:r>
                      <a:endParaRPr lang="en-US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roxima Nova Rg" panose="0200050603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89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There is an openness to new ideas and perspectives in our organization. </a:t>
                      </a:r>
                      <a:endParaRPr lang="en-US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roxima Nova Rg" panose="0200050603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 am kept well informed by leadership on what’s going on in the company.</a:t>
                      </a:r>
                      <a:endParaRPr lang="en-US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roxima Nova Rg" panose="0200050603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92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 ask questions to know more about a situation before I assume anything.</a:t>
                      </a:r>
                      <a:endParaRPr lang="en-US" sz="2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roxima Nova Rg" panose="020005060300000200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92013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5443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DCF8-9AD1-45B1-82D5-6D81A41C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&amp; Decision Making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22B34C9-E77F-4305-838A-59E525292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099873"/>
              </p:ext>
            </p:extLst>
          </p:nvPr>
        </p:nvGraphicFramePr>
        <p:xfrm>
          <a:off x="295701" y="1690688"/>
          <a:ext cx="11600598" cy="419938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21003">
                  <a:extLst>
                    <a:ext uri="{9D8B030D-6E8A-4147-A177-3AD203B41FA5}">
                      <a16:colId xmlns:a16="http://schemas.microsoft.com/office/drawing/2014/main" val="3792502061"/>
                    </a:ext>
                  </a:extLst>
                </a:gridCol>
                <a:gridCol w="1392072">
                  <a:extLst>
                    <a:ext uri="{9D8B030D-6E8A-4147-A177-3AD203B41FA5}">
                      <a16:colId xmlns:a16="http://schemas.microsoft.com/office/drawing/2014/main" val="3424187836"/>
                    </a:ext>
                  </a:extLst>
                </a:gridCol>
                <a:gridCol w="1387523">
                  <a:extLst>
                    <a:ext uri="{9D8B030D-6E8A-4147-A177-3AD203B41FA5}">
                      <a16:colId xmlns:a16="http://schemas.microsoft.com/office/drawing/2014/main" val="360814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Enter your average benchmarking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 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Post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34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regularly ask for input, especially from those who may think differently than me.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I call a meeting, I prepare participants with background information and materials prior to the meeting.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20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often asked my perspective and have an active voice in department decisions.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0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feel that the right people are invited to the conversation when important decisions need to be made.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89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our team, both internal and external processers equally voice their opinions.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Departments in our organization communicate well and frequently with each other.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92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Multiple perspectives are gathered and considered when my organization makes important decisions.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920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07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DCF8-9AD1-45B1-82D5-6D81A41C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&amp; Problem Solving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22B34C9-E77F-4305-838A-59E525292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785563"/>
              </p:ext>
            </p:extLst>
          </p:nvPr>
        </p:nvGraphicFramePr>
        <p:xfrm>
          <a:off x="295701" y="1690688"/>
          <a:ext cx="11600598" cy="380314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21003">
                  <a:extLst>
                    <a:ext uri="{9D8B030D-6E8A-4147-A177-3AD203B41FA5}">
                      <a16:colId xmlns:a16="http://schemas.microsoft.com/office/drawing/2014/main" val="3792502061"/>
                    </a:ext>
                  </a:extLst>
                </a:gridCol>
                <a:gridCol w="1392072">
                  <a:extLst>
                    <a:ext uri="{9D8B030D-6E8A-4147-A177-3AD203B41FA5}">
                      <a16:colId xmlns:a16="http://schemas.microsoft.com/office/drawing/2014/main" val="3424187836"/>
                    </a:ext>
                  </a:extLst>
                </a:gridCol>
                <a:gridCol w="1387523">
                  <a:extLst>
                    <a:ext uri="{9D8B030D-6E8A-4147-A177-3AD203B41FA5}">
                      <a16:colId xmlns:a16="http://schemas.microsoft.com/office/drawing/2014/main" val="360814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Enter your average benchmarking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 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Post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34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helping a colleague work through a problem, I ask questions to encourage them to come up with solutions for themselves.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coaching others, I help them weigh the pros and cons of the options they are considering.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20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team effectively engages in coaching one another to enhance accountability.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0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team embraces change in a productive way.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89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manager effectively coaches me with thought provoking questions whenever challenges arise.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organization equips leaders with strong coaching skills to develop their staff.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92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22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DCF8-9AD1-45B1-82D5-6D81A41C7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01" y="365125"/>
            <a:ext cx="1105809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Career Growth, Role Clarity, and Time Management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22B34C9-E77F-4305-838A-59E525292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425335"/>
              </p:ext>
            </p:extLst>
          </p:nvPr>
        </p:nvGraphicFramePr>
        <p:xfrm>
          <a:off x="295701" y="1690688"/>
          <a:ext cx="11600598" cy="461238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21003">
                  <a:extLst>
                    <a:ext uri="{9D8B030D-6E8A-4147-A177-3AD203B41FA5}">
                      <a16:colId xmlns:a16="http://schemas.microsoft.com/office/drawing/2014/main" val="3792502061"/>
                    </a:ext>
                  </a:extLst>
                </a:gridCol>
                <a:gridCol w="1392072">
                  <a:extLst>
                    <a:ext uri="{9D8B030D-6E8A-4147-A177-3AD203B41FA5}">
                      <a16:colId xmlns:a16="http://schemas.microsoft.com/office/drawing/2014/main" val="3424187836"/>
                    </a:ext>
                  </a:extLst>
                </a:gridCol>
                <a:gridCol w="1387523">
                  <a:extLst>
                    <a:ext uri="{9D8B030D-6E8A-4147-A177-3AD203B41FA5}">
                      <a16:colId xmlns:a16="http://schemas.microsoft.com/office/drawing/2014/main" val="360814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Enter your average benchmarking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 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Post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34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feel that my work schedule is filled with activities that are the best use of my time.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given the opportunity to take on more responsibility outside of my current job description and duties.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20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have the capacity to take on new, important projects that would make a difference for our results.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0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delegating, my manager consistently ensures I clearly understand my new responsibility, level of authority, and how often I should keep them informed of progress.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89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manager strives to ensure each team member is delegated responsibilities based on their interests, strengths, and goals.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organization has a strong culture of succession planning to support internal promotions.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92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59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DCF8-9AD1-45B1-82D5-6D81A41C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Culture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22B34C9-E77F-4305-838A-59E525292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17604"/>
              </p:ext>
            </p:extLst>
          </p:nvPr>
        </p:nvGraphicFramePr>
        <p:xfrm>
          <a:off x="295701" y="1690688"/>
          <a:ext cx="11600598" cy="3078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21003">
                  <a:extLst>
                    <a:ext uri="{9D8B030D-6E8A-4147-A177-3AD203B41FA5}">
                      <a16:colId xmlns:a16="http://schemas.microsoft.com/office/drawing/2014/main" val="3792502061"/>
                    </a:ext>
                  </a:extLst>
                </a:gridCol>
                <a:gridCol w="1392072">
                  <a:extLst>
                    <a:ext uri="{9D8B030D-6E8A-4147-A177-3AD203B41FA5}">
                      <a16:colId xmlns:a16="http://schemas.microsoft.com/office/drawing/2014/main" val="3424187836"/>
                    </a:ext>
                  </a:extLst>
                </a:gridCol>
                <a:gridCol w="1387523">
                  <a:extLst>
                    <a:ext uri="{9D8B030D-6E8A-4147-A177-3AD203B41FA5}">
                      <a16:colId xmlns:a16="http://schemas.microsoft.com/office/drawing/2014/main" val="360814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Enter your average benchmarking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 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Post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34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ask for specific feedback on a regular basis.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receive continuous feedback from my manager that helps me to perform better.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20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a healthy culture of praise and recognition on my team.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0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team regularly gives feedback to one another.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89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manager frequently invites feedback from our team.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organization takes feedback and suggestions seriously.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92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80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DCF8-9AD1-45B1-82D5-6D81A41C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&amp; Results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22B34C9-E77F-4305-838A-59E525292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409001"/>
              </p:ext>
            </p:extLst>
          </p:nvPr>
        </p:nvGraphicFramePr>
        <p:xfrm>
          <a:off x="295701" y="1690688"/>
          <a:ext cx="11600598" cy="419938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21003">
                  <a:extLst>
                    <a:ext uri="{9D8B030D-6E8A-4147-A177-3AD203B41FA5}">
                      <a16:colId xmlns:a16="http://schemas.microsoft.com/office/drawing/2014/main" val="3792502061"/>
                    </a:ext>
                  </a:extLst>
                </a:gridCol>
                <a:gridCol w="1392072">
                  <a:extLst>
                    <a:ext uri="{9D8B030D-6E8A-4147-A177-3AD203B41FA5}">
                      <a16:colId xmlns:a16="http://schemas.microsoft.com/office/drawing/2014/main" val="3424187836"/>
                    </a:ext>
                  </a:extLst>
                </a:gridCol>
                <a:gridCol w="1387523">
                  <a:extLst>
                    <a:ext uri="{9D8B030D-6E8A-4147-A177-3AD203B41FA5}">
                      <a16:colId xmlns:a16="http://schemas.microsoft.com/office/drawing/2014/main" val="360814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Enter your average benchmarking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 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Post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34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  <a:tabLst>
                          <a:tab pos="215900" algn="l"/>
                        </a:tabLst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 when it feels out of my control, I find ways to influence the results I strive for.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teammates proactively communicate delays and roadblocks to the appropriate parties.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20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my team, people are hold themselves and others accountable for results.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0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something goes wrong, our team members focus on resolution rather than blaming.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89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manager addresses poor performance in a timely and effective way.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organization fosters a culture of accountability.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9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things aren’t going as planned, I ask myself what I can do to get a better result, given the current reality.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066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551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DCF8-9AD1-45B1-82D5-6D81A41C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&amp; Authenticity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22B34C9-E77F-4305-838A-59E525292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4395"/>
              </p:ext>
            </p:extLst>
          </p:nvPr>
        </p:nvGraphicFramePr>
        <p:xfrm>
          <a:off x="295701" y="1690688"/>
          <a:ext cx="11600598" cy="435406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21003">
                  <a:extLst>
                    <a:ext uri="{9D8B030D-6E8A-4147-A177-3AD203B41FA5}">
                      <a16:colId xmlns:a16="http://schemas.microsoft.com/office/drawing/2014/main" val="3792502061"/>
                    </a:ext>
                  </a:extLst>
                </a:gridCol>
                <a:gridCol w="1392072">
                  <a:extLst>
                    <a:ext uri="{9D8B030D-6E8A-4147-A177-3AD203B41FA5}">
                      <a16:colId xmlns:a16="http://schemas.microsoft.com/office/drawing/2014/main" val="3424187836"/>
                    </a:ext>
                  </a:extLst>
                </a:gridCol>
                <a:gridCol w="1387523">
                  <a:extLst>
                    <a:ext uri="{9D8B030D-6E8A-4147-A177-3AD203B41FA5}">
                      <a16:colId xmlns:a16="http://schemas.microsoft.com/office/drawing/2014/main" val="360814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Enter your average benchmarking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 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Post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34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conflicts arise, I engage in the needed conversation in a timely manner.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try to avoid difficult conversations because they can be uncomfortable.*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20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comfortable voicing concerns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0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team members are unafraid to voice their perspectives, even when it may be risky.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89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my team, we resolve conflict in an effective and timely manner.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manager engages in difficult conversations in an effective and timely manner.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9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Departments generally point fingers before engaging in problem solving.*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97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organization has a culture of niceness where we often avoid tough conversations as long as we can.*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858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32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DCF8-9AD1-45B1-82D5-6D81A41C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Influence, Persuasion, &amp; Consulting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22B34C9-E77F-4305-838A-59E525292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893776"/>
              </p:ext>
            </p:extLst>
          </p:nvPr>
        </p:nvGraphicFramePr>
        <p:xfrm>
          <a:off x="295701" y="1690688"/>
          <a:ext cx="11600598" cy="35615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21003">
                  <a:extLst>
                    <a:ext uri="{9D8B030D-6E8A-4147-A177-3AD203B41FA5}">
                      <a16:colId xmlns:a16="http://schemas.microsoft.com/office/drawing/2014/main" val="3792502061"/>
                    </a:ext>
                  </a:extLst>
                </a:gridCol>
                <a:gridCol w="1392072">
                  <a:extLst>
                    <a:ext uri="{9D8B030D-6E8A-4147-A177-3AD203B41FA5}">
                      <a16:colId xmlns:a16="http://schemas.microsoft.com/office/drawing/2014/main" val="3424187836"/>
                    </a:ext>
                  </a:extLst>
                </a:gridCol>
                <a:gridCol w="1387523">
                  <a:extLst>
                    <a:ext uri="{9D8B030D-6E8A-4147-A177-3AD203B41FA5}">
                      <a16:colId xmlns:a16="http://schemas.microsoft.com/office/drawing/2014/main" val="360814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Enter your average benchmarking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 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Post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34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I need to build support and buy-in, I spend time identifying the interests of the other party.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I need to influence a decision, I spend more time listening, than talking.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20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calm in the face of strong emotions when stakes are high.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0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needing to compromise or negotiate an outcome, I am genuinely interested in the other party’s needs and perspectives.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89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colleagues can be assertive without damaging working relationships.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like to elevate my ability to influence and persuade.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9287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2054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DCF8-9AD1-45B1-82D5-6D81A41C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Adaptability, Mindset, and Resilience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22B34C9-E77F-4305-838A-59E525292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257853"/>
              </p:ext>
            </p:extLst>
          </p:nvPr>
        </p:nvGraphicFramePr>
        <p:xfrm>
          <a:off x="295701" y="1690687"/>
          <a:ext cx="11600598" cy="458538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400064">
                  <a:extLst>
                    <a:ext uri="{9D8B030D-6E8A-4147-A177-3AD203B41FA5}">
                      <a16:colId xmlns:a16="http://schemas.microsoft.com/office/drawing/2014/main" val="379250206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24187836"/>
                    </a:ext>
                  </a:extLst>
                </a:gridCol>
                <a:gridCol w="1676534">
                  <a:extLst>
                    <a:ext uri="{9D8B030D-6E8A-4147-A177-3AD203B41FA5}">
                      <a16:colId xmlns:a16="http://schemas.microsoft.com/office/drawing/2014/main" val="360814658"/>
                    </a:ext>
                  </a:extLst>
                </a:gridCol>
              </a:tblGrid>
              <a:tr h="83968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Enter your average benchmarking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 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Post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Workshop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34606"/>
                  </a:ext>
                </a:extLst>
              </a:tr>
              <a:tr h="474605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times of stress, I find a way to do what’s necessary to carry on.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7428"/>
                  </a:ext>
                </a:extLst>
              </a:tr>
              <a:tr h="474605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times of stress, I know I will bounce back.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208396"/>
                  </a:ext>
                </a:extLst>
              </a:tr>
              <a:tr h="474605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times of stress, I learn important and useful life lessons.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02792"/>
                  </a:ext>
                </a:extLst>
              </a:tr>
              <a:tr h="474605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times of stress, I practice ways to handle it better next time.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895719"/>
                  </a:ext>
                </a:extLst>
              </a:tr>
              <a:tr h="7348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times of stress, my team is good at determining which situations are changeable and which are not.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95562"/>
                  </a:ext>
                </a:extLst>
              </a:tr>
              <a:tr h="474605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times of stress, my team will look for creative solutions to the problem.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92874"/>
                  </a:ext>
                </a:extLst>
              </a:tr>
              <a:tr h="474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times of stress, my team will see it as a challenge that will make us better.</a:t>
                      </a:r>
                    </a:p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endParaRPr lang="en-US" sz="20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87913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65084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C7BE-2791-409F-BB44-B1FEC088A3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rifaMed"/>
              </a:rPr>
              <a:t>KPI Results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41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1F5A-0261-4381-8989-F3C54009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15D9-C5F2-4ED8-9348-4ED5BD8B1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707" y="2531165"/>
            <a:ext cx="5608093" cy="3645798"/>
          </a:xfrm>
        </p:spPr>
        <p:txBody>
          <a:bodyPr>
            <a:normAutofit/>
          </a:bodyPr>
          <a:lstStyle/>
          <a:p>
            <a:r>
              <a:rPr lang="en-US" dirty="0"/>
              <a:t>Overview of Fierce Workshops and Audiences</a:t>
            </a:r>
          </a:p>
          <a:p>
            <a:r>
              <a:rPr lang="en-US" dirty="0"/>
              <a:t>Feedback from Participants</a:t>
            </a:r>
          </a:p>
          <a:p>
            <a:r>
              <a:rPr lang="en-US" dirty="0"/>
              <a:t>Benchmarking Outcomes</a:t>
            </a:r>
          </a:p>
          <a:p>
            <a:r>
              <a:rPr lang="en-US" dirty="0"/>
              <a:t>Impact on KPI Measures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24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DCF8-9AD1-45B1-82D5-6D81A41C7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34" y="365125"/>
            <a:ext cx="1091626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Level 4 Measurement: Impact on Business (KPIs)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8665AE-6785-E6A3-9C39-A00A5E88B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185042"/>
              </p:ext>
            </p:extLst>
          </p:nvPr>
        </p:nvGraphicFramePr>
        <p:xfrm>
          <a:off x="299804" y="1600748"/>
          <a:ext cx="11454662" cy="3296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963851">
                  <a:extLst>
                    <a:ext uri="{9D8B030D-6E8A-4147-A177-3AD203B41FA5}">
                      <a16:colId xmlns:a16="http://schemas.microsoft.com/office/drawing/2014/main" val="3792502061"/>
                    </a:ext>
                  </a:extLst>
                </a:gridCol>
                <a:gridCol w="2341301">
                  <a:extLst>
                    <a:ext uri="{9D8B030D-6E8A-4147-A177-3AD203B41FA5}">
                      <a16:colId xmlns:a16="http://schemas.microsoft.com/office/drawing/2014/main" val="3424187836"/>
                    </a:ext>
                  </a:extLst>
                </a:gridCol>
                <a:gridCol w="3149510">
                  <a:extLst>
                    <a:ext uri="{9D8B030D-6E8A-4147-A177-3AD203B41FA5}">
                      <a16:colId xmlns:a16="http://schemas.microsoft.com/office/drawing/2014/main" val="360814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Enter your Key Performance 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 Fierce Programming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Post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Fierce Programming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34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Voluntary Turnover Rate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chemeClr val="accent2"/>
                          </a:solidFill>
                        </a:rPr>
                        <a:t>25%</a:t>
                      </a:r>
                      <a:endParaRPr lang="en-US" sz="1600" b="0" i="1" dirty="0">
                        <a:solidFill>
                          <a:schemeClr val="accent2"/>
                        </a:solidFill>
                        <a:latin typeface="Proxima Nova Rg" panose="020005060300000200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Employee Retention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20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Employee Average Tenure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4.3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0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Employee Job Satisfaction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7.4/10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8.3/10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89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Trust in Leadership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6.5/10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8/10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Time to Hire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75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65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9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 Service Ratings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5.5/10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0" i="1" dirty="0">
                          <a:solidFill>
                            <a:schemeClr val="accent2"/>
                          </a:solidFill>
                          <a:latin typeface="Proxima Nova Rg" panose="02000506030000020004" charset="0"/>
                        </a:rPr>
                        <a:t>7/10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19917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98881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CEBF-074E-4098-8BFE-20D2937BA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73578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CEBF-074E-4098-8BFE-20D2937BA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Fierce Programming</a:t>
            </a:r>
          </a:p>
        </p:txBody>
      </p:sp>
    </p:spTree>
    <p:extLst>
      <p:ext uri="{BB962C8B-B14F-4D97-AF65-F5344CB8AC3E}">
        <p14:creationId xmlns:p14="http://schemas.microsoft.com/office/powerpoint/2010/main" val="349782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54CC-2D0A-495E-A153-CD3D67E3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11E47-EE66-462A-AB5A-47DAFA3A5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Fierce: </a:t>
            </a:r>
          </a:p>
          <a:p>
            <a:pPr marL="457200" lvl="1" indent="0">
              <a:buNone/>
            </a:pPr>
            <a:r>
              <a:rPr lang="en-US" dirty="0"/>
              <a:t>(List business goals and/or challenges that prompted the conversation to bring in Fierce Conversations programming)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Feedback culture had very low trust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Decisions did not consistently tap into the right voices across the organization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Employees lacked clear career paths and support from managers through coaching and delegating the right responsibilities for growth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Increase retention rates of front-line employees</a:t>
            </a:r>
          </a:p>
        </p:txBody>
      </p:sp>
    </p:spTree>
    <p:extLst>
      <p:ext uri="{BB962C8B-B14F-4D97-AF65-F5344CB8AC3E}">
        <p14:creationId xmlns:p14="http://schemas.microsoft.com/office/powerpoint/2010/main" val="327599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54CC-2D0A-495E-A153-CD3D67E3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Fierce Conversations Journey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11E47-EE66-462A-AB5A-47DAFA3A5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Workshop Start Date: 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February 1, 2021: first cohort launched 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February 1-August 2021: one workshop a week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Number of Workshops since then: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8 cohorts </a:t>
            </a:r>
            <a:r>
              <a:rPr lang="en-US" dirty="0"/>
              <a:t>have gone through Foundations, </a:t>
            </a:r>
            <a:r>
              <a:rPr lang="en-US" i="1" dirty="0">
                <a:solidFill>
                  <a:schemeClr val="accent2"/>
                </a:solidFill>
              </a:rPr>
              <a:t>Coach, Team, Feedback, and Confront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Number of Participants Trained: 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150 </a:t>
            </a:r>
            <a:r>
              <a:rPr lang="en-US" dirty="0"/>
              <a:t>front line managers have completed all 5 modules.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200</a:t>
            </a:r>
            <a:r>
              <a:rPr lang="en-US" dirty="0"/>
              <a:t> mid-level managers have completed all 5 modules.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Sustainability 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3</a:t>
            </a:r>
            <a:r>
              <a:rPr lang="en-US" dirty="0"/>
              <a:t> Quarterly Fireside Chats have taken place with about </a:t>
            </a:r>
            <a:r>
              <a:rPr lang="en-US" i="1" dirty="0">
                <a:solidFill>
                  <a:schemeClr val="accent2"/>
                </a:solidFill>
              </a:rPr>
              <a:t>25 participants </a:t>
            </a:r>
            <a:r>
              <a:rPr lang="en-US" dirty="0"/>
              <a:t>in each</a:t>
            </a:r>
          </a:p>
        </p:txBody>
      </p:sp>
    </p:spTree>
    <p:extLst>
      <p:ext uri="{BB962C8B-B14F-4D97-AF65-F5344CB8AC3E}">
        <p14:creationId xmlns:p14="http://schemas.microsoft.com/office/powerpoint/2010/main" val="417935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16859-AF75-490F-A3CB-03BF1888D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Feedback from Participants</a:t>
            </a:r>
          </a:p>
        </p:txBody>
      </p:sp>
    </p:spTree>
    <p:extLst>
      <p:ext uri="{BB962C8B-B14F-4D97-AF65-F5344CB8AC3E}">
        <p14:creationId xmlns:p14="http://schemas.microsoft.com/office/powerpoint/2010/main" val="181876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4B66-345E-470C-A90E-905FB6F2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One Feedback </a:t>
            </a:r>
            <a:r>
              <a:rPr lang="en-US" sz="3600" dirty="0"/>
              <a:t>(Kirkpatrick Model)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173CB-E271-4CD2-8E3E-3EBD7016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982"/>
            <a:ext cx="10515600" cy="42389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Feedback Statistics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68%</a:t>
            </a:r>
            <a:r>
              <a:rPr lang="en-US" dirty="0"/>
              <a:t> of participants completed the feedback survey at the end of the workshop.</a:t>
            </a:r>
          </a:p>
          <a:p>
            <a:pPr lvl="2"/>
            <a:r>
              <a:rPr lang="en-US" dirty="0"/>
              <a:t>How likely would you recommend Fierce: Average score </a:t>
            </a:r>
            <a:r>
              <a:rPr lang="en-US" b="1" dirty="0">
                <a:solidFill>
                  <a:schemeClr val="accent2"/>
                </a:solidFill>
              </a:rPr>
              <a:t>8.7/10</a:t>
            </a:r>
          </a:p>
          <a:p>
            <a:pPr lvl="2"/>
            <a:r>
              <a:rPr lang="en-US" dirty="0"/>
              <a:t>How likely are you to use the concepts and models: Average score </a:t>
            </a:r>
            <a:r>
              <a:rPr lang="en-US" b="1" dirty="0">
                <a:solidFill>
                  <a:schemeClr val="accent2"/>
                </a:solidFill>
              </a:rPr>
              <a:t>8/10</a:t>
            </a:r>
          </a:p>
          <a:p>
            <a:pPr lvl="2"/>
            <a:r>
              <a:rPr lang="en-US" dirty="0"/>
              <a:t>How ready are you to apply what you’ve learned: Average score </a:t>
            </a:r>
            <a:r>
              <a:rPr lang="en-US" b="1" dirty="0">
                <a:solidFill>
                  <a:schemeClr val="accent2"/>
                </a:solidFill>
              </a:rPr>
              <a:t>9.3/10</a:t>
            </a:r>
          </a:p>
          <a:p>
            <a:r>
              <a:rPr lang="en-US" dirty="0"/>
              <a:t>Feedback Themes</a:t>
            </a:r>
          </a:p>
          <a:p>
            <a:pPr lvl="2"/>
            <a:r>
              <a:rPr lang="en-US" i="1" dirty="0">
                <a:solidFill>
                  <a:schemeClr val="accent2"/>
                </a:solidFill>
              </a:rPr>
              <a:t>Participants generally loved the program content and tools.</a:t>
            </a:r>
          </a:p>
          <a:p>
            <a:pPr lvl="2"/>
            <a:r>
              <a:rPr lang="en-US" i="1" dirty="0">
                <a:solidFill>
                  <a:schemeClr val="accent2"/>
                </a:solidFill>
              </a:rPr>
              <a:t>Participants would like managers and teams to go through the workshop together as a cohort.</a:t>
            </a:r>
          </a:p>
          <a:p>
            <a:pPr lvl="2"/>
            <a:r>
              <a:rPr lang="en-US" i="1" dirty="0">
                <a:solidFill>
                  <a:schemeClr val="accent2"/>
                </a:solidFill>
              </a:rPr>
              <a:t>Participants would like to see more opportunities created to practice the Fierce concepts (</a:t>
            </a:r>
            <a:r>
              <a:rPr lang="en-US" i="1" dirty="0" err="1">
                <a:solidFill>
                  <a:schemeClr val="accent2"/>
                </a:solidFill>
              </a:rPr>
              <a:t>ie</a:t>
            </a:r>
            <a:r>
              <a:rPr lang="en-US" i="1" dirty="0">
                <a:solidFill>
                  <a:schemeClr val="accent2"/>
                </a:solidFill>
              </a:rPr>
              <a:t>. brown bag lunches, Fierce mentorship program)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0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C7BE-2791-409F-BB44-B1FEC088A3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rifaMed"/>
              </a:rPr>
              <a:t>Benchmarking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9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DCF8-9AD1-45B1-82D5-6D81A41C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3 Feedback </a:t>
            </a:r>
            <a:r>
              <a:rPr lang="en-US" sz="3600" dirty="0"/>
              <a:t>(Kirkpatrick Model)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40626A-9C67-405B-B3D4-C932A7E0E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51" y="1967552"/>
            <a:ext cx="10829498" cy="42389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Benchmarking Survey given prior to Foundations and 90 days after their last Fierce workshop.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Questions centered around: </a:t>
            </a:r>
          </a:p>
          <a:p>
            <a:pPr lvl="2"/>
            <a:r>
              <a:rPr lang="en-US" dirty="0"/>
              <a:t>Communication</a:t>
            </a:r>
          </a:p>
          <a:p>
            <a:pPr lvl="2"/>
            <a:r>
              <a:rPr lang="en-US" dirty="0"/>
              <a:t>Input &amp; Decision Making</a:t>
            </a:r>
          </a:p>
          <a:p>
            <a:pPr lvl="2"/>
            <a:r>
              <a:rPr lang="en-US" dirty="0"/>
              <a:t>Development &amp; Problem Solving</a:t>
            </a:r>
          </a:p>
          <a:p>
            <a:pPr lvl="2"/>
            <a:r>
              <a:rPr lang="en-US" dirty="0"/>
              <a:t>Career Growth, Role Clarity, and Time Management</a:t>
            </a:r>
          </a:p>
          <a:p>
            <a:pPr lvl="2"/>
            <a:r>
              <a:rPr lang="en-US" dirty="0"/>
              <a:t>Feedback Culture</a:t>
            </a:r>
          </a:p>
          <a:p>
            <a:pPr lvl="2"/>
            <a:r>
              <a:rPr lang="en-US" dirty="0"/>
              <a:t>Ownership &amp; Results</a:t>
            </a:r>
          </a:p>
          <a:p>
            <a:pPr lvl="2"/>
            <a:r>
              <a:rPr lang="en-US" dirty="0"/>
              <a:t>Conflict &amp; Authenticity</a:t>
            </a:r>
          </a:p>
          <a:p>
            <a:pPr lvl="2"/>
            <a:r>
              <a:rPr lang="en-US" dirty="0"/>
              <a:t>Influence, Persuasion, and Consulting</a:t>
            </a:r>
          </a:p>
          <a:p>
            <a:pPr lvl="2"/>
            <a:r>
              <a:rPr lang="en-US" dirty="0"/>
              <a:t>Adaptability, Mindset, and Resilience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7074C-D433-48B9-87A1-ED358E6C8FB6}"/>
              </a:ext>
            </a:extLst>
          </p:cNvPr>
          <p:cNvSpPr txBox="1"/>
          <p:nvPr/>
        </p:nvSpPr>
        <p:spPr>
          <a:xfrm>
            <a:off x="615856" y="5871742"/>
            <a:ext cx="11503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Note: </a:t>
            </a:r>
            <a:r>
              <a:rPr lang="en-US" b="1" dirty="0">
                <a:solidFill>
                  <a:schemeClr val="accent2"/>
                </a:solidFill>
              </a:rPr>
              <a:t>58%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of participants completed the benchmarking survey 90 days after their last Fierce workshop.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300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65DE1D23DECB408AA3CC119E556398" ma:contentTypeVersion="14" ma:contentTypeDescription="Create a new document." ma:contentTypeScope="" ma:versionID="25ea6e6fe2b88a7f474ab7f616143ceb">
  <xsd:schema xmlns:xsd="http://www.w3.org/2001/XMLSchema" xmlns:xs="http://www.w3.org/2001/XMLSchema" xmlns:p="http://schemas.microsoft.com/office/2006/metadata/properties" xmlns:ns2="fce8e9b5-6cc6-4ef5-9c6c-e2ae9a27cc1a" xmlns:ns3="3288087e-c159-4dff-8de0-04942673074f" targetNamespace="http://schemas.microsoft.com/office/2006/metadata/properties" ma:root="true" ma:fieldsID="6d5c2820fbc70146bd5f40f98c1140d0" ns2:_="" ns3:_="">
    <xsd:import namespace="fce8e9b5-6cc6-4ef5-9c6c-e2ae9a27cc1a"/>
    <xsd:import namespace="3288087e-c159-4dff-8de0-0494267307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8e9b5-6cc6-4ef5-9c6c-e2ae9a27cc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3d0c03c-5961-4efe-97ea-eeebcbba24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8087e-c159-4dff-8de0-0494267307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e25578c-6acb-4de5-99cc-297a75c36546}" ma:internalName="TaxCatchAll" ma:showField="CatchAllData" ma:web="3288087e-c159-4dff-8de0-0494267307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e8e9b5-6cc6-4ef5-9c6c-e2ae9a27cc1a">
      <Terms xmlns="http://schemas.microsoft.com/office/infopath/2007/PartnerControls"/>
    </lcf76f155ced4ddcb4097134ff3c332f>
    <TaxCatchAll xmlns="3288087e-c159-4dff-8de0-04942673074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A44FC5-A831-488F-BEBE-41C5A61712BD}"/>
</file>

<file path=customXml/itemProps2.xml><?xml version="1.0" encoding="utf-8"?>
<ds:datastoreItem xmlns:ds="http://schemas.openxmlformats.org/officeDocument/2006/customXml" ds:itemID="{17437BBD-F512-49CF-81E7-1B40E9F15017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91e6f7d7-1794-4e45-8d84-e4fb912d2c23"/>
    <ds:schemaRef ds:uri="http://schemas.microsoft.com/office/2006/documentManagement/types"/>
    <ds:schemaRef ds:uri="f6eb4fd3-dbe4-4f09-bee9-d0d2d6bb995b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B143E59-8D03-4B4B-9344-A9AF1F00FD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1614</Words>
  <Application>Microsoft Office PowerPoint</Application>
  <PresentationFormat>Widescreen</PresentationFormat>
  <Paragraphs>332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Proxima Nova Rg</vt:lpstr>
      <vt:lpstr>SerifaMed</vt:lpstr>
      <vt:lpstr>1_Office Theme</vt:lpstr>
      <vt:lpstr>Fierce Impact Update</vt:lpstr>
      <vt:lpstr>Agenda </vt:lpstr>
      <vt:lpstr>Overview of Fierce Programming</vt:lpstr>
      <vt:lpstr>Initial Goals</vt:lpstr>
      <vt:lpstr>Fierce Conversations Journey  </vt:lpstr>
      <vt:lpstr>Feedback from Participants</vt:lpstr>
      <vt:lpstr>Level One Feedback (Kirkpatrick Model)</vt:lpstr>
      <vt:lpstr>Benchmarking Outcomes</vt:lpstr>
      <vt:lpstr>Level 3 Feedback (Kirkpatrick Model)</vt:lpstr>
      <vt:lpstr>Communication</vt:lpstr>
      <vt:lpstr>Input &amp; Decision Making</vt:lpstr>
      <vt:lpstr>Development &amp; Problem Solving</vt:lpstr>
      <vt:lpstr>Career Growth, Role Clarity, and Time Management </vt:lpstr>
      <vt:lpstr>Feedback Culture</vt:lpstr>
      <vt:lpstr>Ownership &amp; Results</vt:lpstr>
      <vt:lpstr>Conflict &amp; Authenticity</vt:lpstr>
      <vt:lpstr>Influence, Persuasion, &amp; Consulting</vt:lpstr>
      <vt:lpstr>Adaptability, Mindset, and Resilience</vt:lpstr>
      <vt:lpstr>KPI Results</vt:lpstr>
      <vt:lpstr>Level 4 Measurement: Impact on Business (KPIs)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Navarro</dc:creator>
  <cp:lastModifiedBy>Ellen Steinlein</cp:lastModifiedBy>
  <cp:revision>6</cp:revision>
  <dcterms:created xsi:type="dcterms:W3CDTF">2019-04-17T21:01:22Z</dcterms:created>
  <dcterms:modified xsi:type="dcterms:W3CDTF">2023-09-15T21:16:23Z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0x010100BB36C64BB8194444A24385CE5AE31AE7</vt:lpwstr>
  </property>
  <property fmtid="{D5CDD505-2E9C-101B-9397-08002B2CF9AE}" pid="3" name="ArticulateGUID">
    <vt:lpwstr>78E0D0E6-949B-4445-B2C2-DDCCD58FF7BB</vt:lpwstr>
  </property>
  <property fmtid="{D5CDD505-2E9C-101B-9397-08002B2CF9AE}" pid="4" name="ArticulatePath">
    <vt:lpwstr>https://fierceinc-my.sharepoint.com/personal/ellen_steinlein_fierceinc_com/Documents/Documents/Fierce Rollout Playbook/Resources to Upload to LMS/4. Fierce Program Measurement/Fierce Impact Report </vt:lpwstr>
  </property>
</Properties>
</file>